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3" r:id="rId2"/>
    <p:sldId id="264" r:id="rId3"/>
    <p:sldId id="258" r:id="rId4"/>
    <p:sldId id="259" r:id="rId5"/>
  </p:sldIdLst>
  <p:sldSz cx="12192000" cy="6858000"/>
  <p:notesSz cx="6858000" cy="9144000"/>
  <p:embeddedFontLst>
    <p:embeddedFont>
      <p:font typeface="Phenomena" charset="-52"/>
      <p:regular r:id="rId6"/>
    </p:embeddedFont>
    <p:embeddedFont>
      <p:font typeface="Calibri Light" charset="0"/>
      <p:regular r:id="rId7"/>
      <p:italic r:id="rId8"/>
    </p:embeddedFont>
    <p:embeddedFont>
      <p:font typeface="Phenomena ExtraLight" charset="-52"/>
      <p:regular r:id="rId9"/>
    </p:embeddedFont>
    <p:embeddedFont>
      <p:font typeface="Phenomena Bold" charset="-52"/>
      <p:bold r:id="rId10"/>
    </p:embeddedFont>
    <p:embeddedFont>
      <p:font typeface="Phenomena ExtraBold" charset="-52"/>
      <p:bold r:id="rId11"/>
    </p:embeddedFont>
    <p:embeddedFont>
      <p:font typeface="Phenomena Black" charset="-52"/>
      <p:bold r:id="rId12"/>
    </p:embeddedFont>
    <p:embeddedFont>
      <p:font typeface="Phenomena Thin" charset="-52"/>
      <p:regular r:id="rId13"/>
    </p:embeddedFon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Phenomena Light" charset="-52"/>
      <p:regular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3A44"/>
    <a:srgbClr val="4768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-70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0EACAF-E63E-4ED0-A972-4E65D9BC4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1B09647-24D8-4431-A07E-3C8F9DC29F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A8197CD-9E7C-411B-8A26-B2A4C06E1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BA02-CD43-4273-B197-3DBC9F4D39C8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8B50ED-ECC3-45F7-A5A2-0DEB4D8C5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6E2F9C7-E11E-45FA-B093-287D2B9B6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0F4B-45F0-49EE-8074-ADB1473D11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93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597944-2FAE-49FD-BB91-6EAD15A1C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C2C7592-8653-4757-9101-9B61F64B58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516645E-7F6C-4F77-BDDA-7CF60E0A9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BA02-CD43-4273-B197-3DBC9F4D39C8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9AA96EB-A61B-49ED-98FA-FD4696FA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8D5D321-443E-4173-99F4-07D67CC49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0F4B-45F0-49EE-8074-ADB1473D11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21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FD94966-460C-4B60-9D95-016CEDFE00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93086D6-4EBE-4201-B77C-1FE5DA239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71DF12B-5549-480D-82DF-1AA13CE35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BA02-CD43-4273-B197-3DBC9F4D39C8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32B6050-6C8D-4515-9A45-EA6A9E4AE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951AB7A-F5CE-4D2D-9D3B-3AB2F190D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0F4B-45F0-49EE-8074-ADB1473D11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22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7883B30-1F37-4863-B993-F6A42C65F4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45B5E0-2ABB-4006-AED2-7111739E07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Phenomena ExtraBold" panose="00000900000000000000" pitchFamily="50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E367B9B-DBB6-4FD6-8177-178D5B26C0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Phenomena ExtraBold" panose="00000900000000000000" pitchFamily="50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0A4D332-2BB4-4514-A34B-CA095DE00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BA02-CD43-4273-B197-3DBC9F4D39C8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1053ACB-CD45-452A-89DE-7C80DEBE3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98BDB83-4967-4B3E-928C-0BFA4DE2A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0F4B-45F0-49EE-8074-ADB1473D11F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06A4BDD-E802-415D-AF1A-B7F4CEBE0574}"/>
              </a:ext>
            </a:extLst>
          </p:cNvPr>
          <p:cNvSpPr txBox="1"/>
          <p:nvPr userDrawn="1"/>
        </p:nvSpPr>
        <p:spPr>
          <a:xfrm>
            <a:off x="614730" y="845493"/>
            <a:ext cx="2178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Phenomena" panose="00000500000000000000" pitchFamily="50" charset="-52"/>
              </a:rPr>
              <a:t>ОКРУЖНОЙ ФОРУМ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7385F81-5E38-4A2E-999E-1A36A0A79D40}"/>
              </a:ext>
            </a:extLst>
          </p:cNvPr>
          <p:cNvSpPr txBox="1"/>
          <p:nvPr userDrawn="1"/>
        </p:nvSpPr>
        <p:spPr>
          <a:xfrm>
            <a:off x="614730" y="478135"/>
            <a:ext cx="6349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Phenomena" panose="00000500000000000000" pitchFamily="50" charset="-52"/>
              </a:rPr>
              <a:t>СЕВЕРО-КАВКАЗСКИЙ ФЕДЕРАЛЬНЫЙ ОКРУГ, ВЛАДИКАВКАЗ</a:t>
            </a:r>
          </a:p>
        </p:txBody>
      </p:sp>
    </p:spTree>
    <p:extLst>
      <p:ext uri="{BB962C8B-B14F-4D97-AF65-F5344CB8AC3E}">
        <p14:creationId xmlns:p14="http://schemas.microsoft.com/office/powerpoint/2010/main" val="1902114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4496A0E-B1BD-42CB-BD9F-678FAC050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Phenomena" panose="00000500000000000000" pitchFamily="50" charset="-52"/>
              </a:defRPr>
            </a:lvl1pPr>
            <a:lvl2pPr>
              <a:defRPr>
                <a:latin typeface="Phenomena" panose="00000500000000000000" pitchFamily="50" charset="-52"/>
              </a:defRPr>
            </a:lvl2pPr>
            <a:lvl3pPr>
              <a:defRPr>
                <a:latin typeface="Phenomena" panose="00000500000000000000" pitchFamily="50" charset="-52"/>
              </a:defRPr>
            </a:lvl3pPr>
            <a:lvl4pPr>
              <a:defRPr>
                <a:latin typeface="Phenomena" panose="00000500000000000000" pitchFamily="50" charset="-52"/>
              </a:defRPr>
            </a:lvl4pPr>
            <a:lvl5pPr>
              <a:defRPr>
                <a:latin typeface="Phenomena" panose="00000500000000000000" pitchFamily="50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24564F4-A605-4497-A6AA-3CACAC5B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BA02-CD43-4273-B197-3DBC9F4D39C8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D691496-5029-418F-A3E9-EAF2C1A70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B8EAACD-419B-4C3B-8259-EB99862EA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0F4B-45F0-49EE-8074-ADB1473D11F7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EA14E8C-DB6E-44E6-B907-DD92753378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468"/>
            <a:ext cx="12192000" cy="15748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361134-D21C-440B-B745-14536A629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6531" y="231769"/>
            <a:ext cx="862029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henomena Bold" panose="00000800000000000000" pitchFamily="50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77638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(синий фо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260882B-ECB7-4DEA-81D2-3D08E9E83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0F4B-45F0-49EE-8074-ADB1473D11F7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D366E87-D636-4F5A-B7A1-B04EB69847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576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CB5DDE-383A-4138-8BC0-069C32316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579394D-791F-487E-8E8E-D8DC87F09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8127E39-E5F8-4348-A8E8-597DF3E45B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D3DE4F7-E72D-479F-BC94-885B036BAA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2397B15-9F05-4C7F-9B52-BEDD140BAE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F0C6045-FA52-4BCA-8587-2CE30DAE1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BA02-CD43-4273-B197-3DBC9F4D39C8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21D8CDE-AE17-4B85-B027-DD327C937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25C2762-2B8C-4087-889D-83FA8C188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0F4B-45F0-49EE-8074-ADB1473D11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659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E71124-F0E5-4596-8CD5-47621D171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542A601-CA70-4107-A4B0-D6F552792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BA02-CD43-4273-B197-3DBC9F4D39C8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E836576-0E29-4069-AC93-B81533AA5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B4CBDFE-6998-497D-A110-D83DE868C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0F4B-45F0-49EE-8074-ADB1473D11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684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B537EB1-5A7E-4669-BEA0-2A23B9FC8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BA02-CD43-4273-B197-3DBC9F4D39C8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E57100A-7BCD-49B0-9208-5B2CD1D6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30A40D3-3EC1-498F-B9C8-78FE0C334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0F4B-45F0-49EE-8074-ADB1473D11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943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B6EB0B-65C6-4CCC-A11E-6ACBC3067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A03D33B-DDBF-473D-A6CA-2B53E7C98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E4D0E02-CA6C-410E-AC95-527DA59D4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9BE4739-F341-446E-9FAA-A8392A9E3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BA02-CD43-4273-B197-3DBC9F4D39C8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BE55E51-3CC6-494C-916C-F207EFDD4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89FC161-06F8-4CBF-AF5D-0FD9886CA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0F4B-45F0-49EE-8074-ADB1473D11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705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DD15FE-B1E0-4B34-BA98-82121C8E8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EEC430C-7970-4DAD-AAE1-A50EE86D1F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BE8F781-F1C0-4BAA-B82F-3CFBABC93E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2A886A2-29E5-4BA4-A89E-F9C102B93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BA02-CD43-4273-B197-3DBC9F4D39C8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C6C478A-12A7-401B-B88C-1C50CFC26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E591332-F7B7-46FF-8D8C-65522B961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0F4B-45F0-49EE-8074-ADB1473D11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102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3D445E-CE48-4E9F-8040-FF450299F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EC82BA8-89C2-4E55-8ACB-0127D48AC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A2A814B-A1A3-411B-84EC-4C4EBEA05C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7BA02-CD43-4273-B197-3DBC9F4D39C8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BFEA09D-6DC1-4E81-9A72-48E4E2F5F1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A76360A-4477-4402-8A92-EA8D716E66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A0F4B-45F0-49EE-8074-ADB1473D11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13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6AD2DC-6E17-4E70-A64F-758363891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54877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1C8CDCD-1B49-4696-8430-C2701F8B1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34552"/>
            <a:ext cx="9144000" cy="1655762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42EECEE-AF7E-411F-8F3B-223C28C79C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69" y="1562100"/>
            <a:ext cx="2638261" cy="187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5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C20F8A65-6200-4C43-A2E3-F30D5E3D77E8}"/>
              </a:ext>
            </a:extLst>
          </p:cNvPr>
          <p:cNvSpPr txBox="1">
            <a:spLocks/>
          </p:cNvSpPr>
          <p:nvPr/>
        </p:nvSpPr>
        <p:spPr>
          <a:xfrm>
            <a:off x="1115037" y="2753750"/>
            <a:ext cx="5257800" cy="531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Phenomena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3" name="Объект 1">
            <a:extLst>
              <a:ext uri="{FF2B5EF4-FFF2-40B4-BE49-F238E27FC236}">
                <a16:creationId xmlns:a16="http://schemas.microsoft.com/office/drawing/2014/main" xmlns="" id="{72AD6EA2-0085-49C6-ABE2-6AFCD91FF109}"/>
              </a:ext>
            </a:extLst>
          </p:cNvPr>
          <p:cNvSpPr txBox="1">
            <a:spLocks/>
          </p:cNvSpPr>
          <p:nvPr/>
        </p:nvSpPr>
        <p:spPr>
          <a:xfrm>
            <a:off x="1115037" y="3230295"/>
            <a:ext cx="5257800" cy="531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  <a:latin typeface="Phenomena Bold" panose="00000800000000000000" pitchFamily="50" charset="-52"/>
              </a:rPr>
              <a:t>Phenomena</a:t>
            </a:r>
            <a:r>
              <a:rPr lang="ru-RU" dirty="0">
                <a:solidFill>
                  <a:schemeClr val="bg1"/>
                </a:solidFill>
                <a:latin typeface="Phenomena Bold" panose="00000800000000000000" pitchFamily="50" charset="-52"/>
              </a:rPr>
              <a:t> </a:t>
            </a:r>
            <a:r>
              <a:rPr lang="en-US" dirty="0">
                <a:solidFill>
                  <a:schemeClr val="bg1"/>
                </a:solidFill>
                <a:latin typeface="Phenomena Bold" panose="00000800000000000000" pitchFamily="50" charset="-52"/>
              </a:rPr>
              <a:t>Bold</a:t>
            </a:r>
            <a:endParaRPr lang="ru-RU" dirty="0">
              <a:solidFill>
                <a:schemeClr val="bg1"/>
              </a:solidFill>
              <a:latin typeface="Phenomena Bold" panose="00000800000000000000" pitchFamily="50" charset="-5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>
              <a:latin typeface="Phenomena Bold" panose="00000800000000000000" pitchFamily="50" charset="-52"/>
            </a:endParaRPr>
          </a:p>
        </p:txBody>
      </p:sp>
      <p:sp>
        <p:nvSpPr>
          <p:cNvPr id="4" name="Объект 1">
            <a:extLst>
              <a:ext uri="{FF2B5EF4-FFF2-40B4-BE49-F238E27FC236}">
                <a16:creationId xmlns:a16="http://schemas.microsoft.com/office/drawing/2014/main" xmlns="" id="{2343C137-676E-4748-BDCE-90F46527F179}"/>
              </a:ext>
            </a:extLst>
          </p:cNvPr>
          <p:cNvSpPr txBox="1">
            <a:spLocks/>
          </p:cNvSpPr>
          <p:nvPr/>
        </p:nvSpPr>
        <p:spPr>
          <a:xfrm>
            <a:off x="1115037" y="3706840"/>
            <a:ext cx="5257800" cy="531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  <a:latin typeface="Phenomena Black" panose="00000A00000000000000" pitchFamily="50" charset="-52"/>
              </a:rPr>
              <a:t>Phenomena</a:t>
            </a:r>
            <a:r>
              <a:rPr lang="ru-RU" dirty="0">
                <a:solidFill>
                  <a:schemeClr val="bg1"/>
                </a:solidFill>
                <a:latin typeface="Phenomena Black" panose="00000A00000000000000" pitchFamily="50" charset="-52"/>
              </a:rPr>
              <a:t> </a:t>
            </a:r>
            <a:r>
              <a:rPr lang="en-US" dirty="0">
                <a:solidFill>
                  <a:schemeClr val="bg1"/>
                </a:solidFill>
                <a:latin typeface="Phenomena Black" panose="00000A00000000000000" pitchFamily="50" charset="-52"/>
              </a:rPr>
              <a:t>Black</a:t>
            </a:r>
            <a:endParaRPr lang="ru-RU" dirty="0">
              <a:solidFill>
                <a:schemeClr val="bg1"/>
              </a:solidFill>
              <a:latin typeface="Phenomena Black" panose="00000A00000000000000" pitchFamily="50" charset="-5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>
              <a:latin typeface="Phenomena Black" panose="00000A00000000000000" pitchFamily="50" charset="-52"/>
            </a:endParaRPr>
          </a:p>
        </p:txBody>
      </p:sp>
      <p:sp>
        <p:nvSpPr>
          <p:cNvPr id="5" name="Объект 1">
            <a:extLst>
              <a:ext uri="{FF2B5EF4-FFF2-40B4-BE49-F238E27FC236}">
                <a16:creationId xmlns:a16="http://schemas.microsoft.com/office/drawing/2014/main" xmlns="" id="{EF2DFDB5-AB9B-49F4-9514-A6D9AED14EFE}"/>
              </a:ext>
            </a:extLst>
          </p:cNvPr>
          <p:cNvSpPr txBox="1">
            <a:spLocks/>
          </p:cNvSpPr>
          <p:nvPr/>
        </p:nvSpPr>
        <p:spPr>
          <a:xfrm>
            <a:off x="1115037" y="4183385"/>
            <a:ext cx="5257800" cy="531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  <a:latin typeface="Phenomena ExtraBold" panose="00000900000000000000" pitchFamily="50" charset="-52"/>
              </a:rPr>
              <a:t>Phenomena</a:t>
            </a:r>
            <a:r>
              <a:rPr lang="ru-RU" dirty="0">
                <a:solidFill>
                  <a:schemeClr val="bg1"/>
                </a:solidFill>
                <a:latin typeface="Phenomena ExtraBold" panose="00000900000000000000" pitchFamily="50" charset="-52"/>
              </a:rPr>
              <a:t> </a:t>
            </a:r>
            <a:r>
              <a:rPr lang="en-US" dirty="0">
                <a:solidFill>
                  <a:schemeClr val="bg1"/>
                </a:solidFill>
                <a:latin typeface="Phenomena ExtraBold" panose="00000900000000000000" pitchFamily="50" charset="-52"/>
              </a:rPr>
              <a:t>Extra Bold</a:t>
            </a:r>
            <a:endParaRPr lang="ru-RU" dirty="0">
              <a:solidFill>
                <a:schemeClr val="bg1"/>
              </a:solidFill>
              <a:latin typeface="Phenomena ExtraBold" panose="00000900000000000000" pitchFamily="50" charset="-52"/>
            </a:endParaRPr>
          </a:p>
        </p:txBody>
      </p:sp>
      <p:sp>
        <p:nvSpPr>
          <p:cNvPr id="6" name="Объект 1">
            <a:extLst>
              <a:ext uri="{FF2B5EF4-FFF2-40B4-BE49-F238E27FC236}">
                <a16:creationId xmlns:a16="http://schemas.microsoft.com/office/drawing/2014/main" xmlns="" id="{1D6A0123-6716-486B-82BA-AEC54E60FFD2}"/>
              </a:ext>
            </a:extLst>
          </p:cNvPr>
          <p:cNvSpPr txBox="1">
            <a:spLocks/>
          </p:cNvSpPr>
          <p:nvPr/>
        </p:nvSpPr>
        <p:spPr>
          <a:xfrm>
            <a:off x="1115037" y="5613021"/>
            <a:ext cx="5257800" cy="531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  <a:latin typeface="Phenomena Thin" panose="00000300000000000000" pitchFamily="50" charset="-52"/>
              </a:rPr>
              <a:t>Phenomena</a:t>
            </a:r>
            <a:r>
              <a:rPr lang="ru-RU" dirty="0">
                <a:solidFill>
                  <a:schemeClr val="bg1"/>
                </a:solidFill>
                <a:latin typeface="Phenomena Thin" panose="00000300000000000000" pitchFamily="50" charset="-52"/>
              </a:rPr>
              <a:t> </a:t>
            </a:r>
            <a:r>
              <a:rPr lang="en-US" dirty="0">
                <a:solidFill>
                  <a:schemeClr val="bg1"/>
                </a:solidFill>
                <a:latin typeface="Phenomena Thin" panose="00000300000000000000" pitchFamily="50" charset="-52"/>
              </a:rPr>
              <a:t>Thin</a:t>
            </a:r>
            <a:endParaRPr lang="ru-RU" dirty="0">
              <a:solidFill>
                <a:schemeClr val="bg1"/>
              </a:solidFill>
              <a:latin typeface="Phenomena Thin" panose="00000300000000000000" pitchFamily="50" charset="-52"/>
            </a:endParaRPr>
          </a:p>
        </p:txBody>
      </p:sp>
      <p:sp>
        <p:nvSpPr>
          <p:cNvPr id="7" name="Объект 1">
            <a:extLst>
              <a:ext uri="{FF2B5EF4-FFF2-40B4-BE49-F238E27FC236}">
                <a16:creationId xmlns:a16="http://schemas.microsoft.com/office/drawing/2014/main" xmlns="" id="{06538244-AD81-49F4-9858-0B92FE4C7CB6}"/>
              </a:ext>
            </a:extLst>
          </p:cNvPr>
          <p:cNvSpPr txBox="1">
            <a:spLocks/>
          </p:cNvSpPr>
          <p:nvPr/>
        </p:nvSpPr>
        <p:spPr>
          <a:xfrm>
            <a:off x="1115037" y="4659930"/>
            <a:ext cx="5257800" cy="531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  <a:latin typeface="Phenomena Light" panose="00000400000000000000" pitchFamily="50" charset="-52"/>
              </a:rPr>
              <a:t>Phenomena</a:t>
            </a:r>
            <a:r>
              <a:rPr lang="ru-RU" dirty="0">
                <a:solidFill>
                  <a:schemeClr val="bg1"/>
                </a:solidFill>
                <a:latin typeface="Phenomena Light" panose="00000400000000000000" pitchFamily="50" charset="-52"/>
              </a:rPr>
              <a:t> </a:t>
            </a:r>
            <a:r>
              <a:rPr lang="en-US" dirty="0">
                <a:solidFill>
                  <a:schemeClr val="bg1"/>
                </a:solidFill>
                <a:latin typeface="Phenomena Light" panose="00000400000000000000" pitchFamily="50" charset="-52"/>
              </a:rPr>
              <a:t>Light</a:t>
            </a:r>
            <a:endParaRPr lang="ru-RU" dirty="0">
              <a:solidFill>
                <a:schemeClr val="bg1"/>
              </a:solidFill>
              <a:latin typeface="Phenomena Light" panose="00000400000000000000" pitchFamily="50" charset="-52"/>
            </a:endParaRPr>
          </a:p>
        </p:txBody>
      </p:sp>
      <p:sp>
        <p:nvSpPr>
          <p:cNvPr id="8" name="Объект 1">
            <a:extLst>
              <a:ext uri="{FF2B5EF4-FFF2-40B4-BE49-F238E27FC236}">
                <a16:creationId xmlns:a16="http://schemas.microsoft.com/office/drawing/2014/main" xmlns="" id="{BABDCB48-384F-4F9E-A188-A0F95B786477}"/>
              </a:ext>
            </a:extLst>
          </p:cNvPr>
          <p:cNvSpPr txBox="1">
            <a:spLocks/>
          </p:cNvSpPr>
          <p:nvPr/>
        </p:nvSpPr>
        <p:spPr>
          <a:xfrm>
            <a:off x="1115037" y="5136475"/>
            <a:ext cx="5257800" cy="531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  <a:latin typeface="Phenomena ExtraLight" panose="00000300000000000000" pitchFamily="50" charset="-52"/>
              </a:rPr>
              <a:t>Phenomena</a:t>
            </a:r>
            <a:r>
              <a:rPr lang="ru-RU" dirty="0">
                <a:solidFill>
                  <a:schemeClr val="bg1"/>
                </a:solidFill>
                <a:latin typeface="Phenomena ExtraLight" panose="00000300000000000000" pitchFamily="50" charset="-52"/>
              </a:rPr>
              <a:t> </a:t>
            </a:r>
            <a:r>
              <a:rPr lang="en-US" dirty="0">
                <a:solidFill>
                  <a:schemeClr val="bg1"/>
                </a:solidFill>
                <a:latin typeface="Phenomena ExtraLight" panose="00000300000000000000" pitchFamily="50" charset="-52"/>
              </a:rPr>
              <a:t>Extra Light</a:t>
            </a:r>
            <a:endParaRPr lang="ru-RU" dirty="0">
              <a:solidFill>
                <a:schemeClr val="bg1"/>
              </a:solidFill>
              <a:latin typeface="Phenomena ExtraLight" panose="00000300000000000000" pitchFamily="50" charset="-52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AFA43087-E009-424B-8DED-5A90C10DED16}"/>
              </a:ext>
            </a:extLst>
          </p:cNvPr>
          <p:cNvCxnSpPr>
            <a:cxnSpLocks/>
          </p:cNvCxnSpPr>
          <p:nvPr/>
        </p:nvCxnSpPr>
        <p:spPr>
          <a:xfrm>
            <a:off x="855677" y="2753750"/>
            <a:ext cx="0" cy="3380609"/>
          </a:xfrm>
          <a:prstGeom prst="line">
            <a:avLst/>
          </a:prstGeom>
          <a:ln w="38100">
            <a:solidFill>
              <a:srgbClr val="AD3A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018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F2E3DEA9-4052-43B9-AD40-1DA5E2276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63553B38-CA01-451C-8806-4DC284EDE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1">
            <a:extLst>
              <a:ext uri="{FF2B5EF4-FFF2-40B4-BE49-F238E27FC236}">
                <a16:creationId xmlns:a16="http://schemas.microsoft.com/office/drawing/2014/main" xmlns="" id="{C20F8A65-6200-4C43-A2E3-F30D5E3D77E8}"/>
              </a:ext>
            </a:extLst>
          </p:cNvPr>
          <p:cNvSpPr txBox="1">
            <a:spLocks/>
          </p:cNvSpPr>
          <p:nvPr/>
        </p:nvSpPr>
        <p:spPr>
          <a:xfrm>
            <a:off x="1115037" y="2753750"/>
            <a:ext cx="5257800" cy="531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Phenomena</a:t>
            </a:r>
            <a:endParaRPr lang="ru-RU" dirty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5" name="Объект 1">
            <a:extLst>
              <a:ext uri="{FF2B5EF4-FFF2-40B4-BE49-F238E27FC236}">
                <a16:creationId xmlns:a16="http://schemas.microsoft.com/office/drawing/2014/main" xmlns="" id="{72AD6EA2-0085-49C6-ABE2-6AFCD91FF109}"/>
              </a:ext>
            </a:extLst>
          </p:cNvPr>
          <p:cNvSpPr txBox="1">
            <a:spLocks/>
          </p:cNvSpPr>
          <p:nvPr/>
        </p:nvSpPr>
        <p:spPr>
          <a:xfrm>
            <a:off x="1115037" y="3230295"/>
            <a:ext cx="5257800" cy="531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Phenomena Bold" panose="00000800000000000000" pitchFamily="50" charset="-52"/>
              </a:rPr>
              <a:t>Phenomena</a:t>
            </a:r>
            <a:r>
              <a:rPr lang="ru-RU" dirty="0">
                <a:latin typeface="Phenomena Bold" panose="00000800000000000000" pitchFamily="50" charset="-52"/>
              </a:rPr>
              <a:t> </a:t>
            </a:r>
            <a:r>
              <a:rPr lang="en-US" dirty="0">
                <a:latin typeface="Phenomena Bold" panose="00000800000000000000" pitchFamily="50" charset="-52"/>
              </a:rPr>
              <a:t>Bold</a:t>
            </a:r>
            <a:endParaRPr lang="ru-RU" dirty="0">
              <a:latin typeface="Phenomena Bold" panose="00000800000000000000" pitchFamily="50" charset="-5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>
              <a:latin typeface="Phenomena Bold" panose="00000800000000000000" pitchFamily="50" charset="-52"/>
            </a:endParaRPr>
          </a:p>
        </p:txBody>
      </p:sp>
      <p:sp>
        <p:nvSpPr>
          <p:cNvPr id="6" name="Объект 1">
            <a:extLst>
              <a:ext uri="{FF2B5EF4-FFF2-40B4-BE49-F238E27FC236}">
                <a16:creationId xmlns:a16="http://schemas.microsoft.com/office/drawing/2014/main" xmlns="" id="{2343C137-676E-4748-BDCE-90F46527F179}"/>
              </a:ext>
            </a:extLst>
          </p:cNvPr>
          <p:cNvSpPr txBox="1">
            <a:spLocks/>
          </p:cNvSpPr>
          <p:nvPr/>
        </p:nvSpPr>
        <p:spPr>
          <a:xfrm>
            <a:off x="1115037" y="3706840"/>
            <a:ext cx="5257800" cy="531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Phenomena Black" panose="00000A00000000000000" pitchFamily="50" charset="-52"/>
              </a:rPr>
              <a:t>Phenomena</a:t>
            </a:r>
            <a:r>
              <a:rPr lang="ru-RU" dirty="0">
                <a:latin typeface="Phenomena Black" panose="00000A00000000000000" pitchFamily="50" charset="-52"/>
              </a:rPr>
              <a:t> </a:t>
            </a:r>
            <a:r>
              <a:rPr lang="en-US" dirty="0">
                <a:latin typeface="Phenomena Black" panose="00000A00000000000000" pitchFamily="50" charset="-52"/>
              </a:rPr>
              <a:t>Black</a:t>
            </a:r>
            <a:endParaRPr lang="ru-RU" dirty="0">
              <a:latin typeface="Phenomena Black" panose="00000A00000000000000" pitchFamily="50" charset="-5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>
              <a:latin typeface="Phenomena Black" panose="00000A00000000000000" pitchFamily="50" charset="-52"/>
            </a:endParaRPr>
          </a:p>
        </p:txBody>
      </p:sp>
      <p:sp>
        <p:nvSpPr>
          <p:cNvPr id="7" name="Объект 1">
            <a:extLst>
              <a:ext uri="{FF2B5EF4-FFF2-40B4-BE49-F238E27FC236}">
                <a16:creationId xmlns:a16="http://schemas.microsoft.com/office/drawing/2014/main" xmlns="" id="{EF2DFDB5-AB9B-49F4-9514-A6D9AED14EFE}"/>
              </a:ext>
            </a:extLst>
          </p:cNvPr>
          <p:cNvSpPr txBox="1">
            <a:spLocks/>
          </p:cNvSpPr>
          <p:nvPr/>
        </p:nvSpPr>
        <p:spPr>
          <a:xfrm>
            <a:off x="1115037" y="4183385"/>
            <a:ext cx="5257800" cy="531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Phenomena ExtraBold" panose="00000900000000000000" pitchFamily="50" charset="-52"/>
              </a:rPr>
              <a:t>Phenomena</a:t>
            </a:r>
            <a:r>
              <a:rPr lang="ru-RU" dirty="0">
                <a:latin typeface="Phenomena ExtraBold" panose="00000900000000000000" pitchFamily="50" charset="-52"/>
              </a:rPr>
              <a:t> </a:t>
            </a:r>
            <a:r>
              <a:rPr lang="en-US" dirty="0">
                <a:latin typeface="Phenomena ExtraBold" panose="00000900000000000000" pitchFamily="50" charset="-52"/>
              </a:rPr>
              <a:t>Extra Bold</a:t>
            </a:r>
            <a:endParaRPr lang="ru-RU" dirty="0">
              <a:latin typeface="Phenomena ExtraBold" panose="00000900000000000000" pitchFamily="50" charset="-52"/>
            </a:endParaRPr>
          </a:p>
        </p:txBody>
      </p:sp>
      <p:sp>
        <p:nvSpPr>
          <p:cNvPr id="8" name="Объект 1">
            <a:extLst>
              <a:ext uri="{FF2B5EF4-FFF2-40B4-BE49-F238E27FC236}">
                <a16:creationId xmlns:a16="http://schemas.microsoft.com/office/drawing/2014/main" xmlns="" id="{1D6A0123-6716-486B-82BA-AEC54E60FFD2}"/>
              </a:ext>
            </a:extLst>
          </p:cNvPr>
          <p:cNvSpPr txBox="1">
            <a:spLocks/>
          </p:cNvSpPr>
          <p:nvPr/>
        </p:nvSpPr>
        <p:spPr>
          <a:xfrm>
            <a:off x="1115037" y="5613021"/>
            <a:ext cx="5257800" cy="531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Phenomena Thin" panose="00000300000000000000" pitchFamily="50" charset="-52"/>
              </a:rPr>
              <a:t>Phenomena</a:t>
            </a:r>
            <a:r>
              <a:rPr lang="ru-RU" dirty="0">
                <a:latin typeface="Phenomena Thin" panose="00000300000000000000" pitchFamily="50" charset="-52"/>
              </a:rPr>
              <a:t> </a:t>
            </a:r>
            <a:r>
              <a:rPr lang="en-US" dirty="0">
                <a:latin typeface="Phenomena Thin" panose="00000300000000000000" pitchFamily="50" charset="-52"/>
              </a:rPr>
              <a:t>Thin</a:t>
            </a:r>
            <a:endParaRPr lang="ru-RU" dirty="0">
              <a:latin typeface="Phenomena Thin" panose="00000300000000000000" pitchFamily="50" charset="-52"/>
            </a:endParaRPr>
          </a:p>
        </p:txBody>
      </p:sp>
      <p:sp>
        <p:nvSpPr>
          <p:cNvPr id="9" name="Объект 1">
            <a:extLst>
              <a:ext uri="{FF2B5EF4-FFF2-40B4-BE49-F238E27FC236}">
                <a16:creationId xmlns:a16="http://schemas.microsoft.com/office/drawing/2014/main" xmlns="" id="{06538244-AD81-49F4-9858-0B92FE4C7CB6}"/>
              </a:ext>
            </a:extLst>
          </p:cNvPr>
          <p:cNvSpPr txBox="1">
            <a:spLocks/>
          </p:cNvSpPr>
          <p:nvPr/>
        </p:nvSpPr>
        <p:spPr>
          <a:xfrm>
            <a:off x="1115037" y="4659930"/>
            <a:ext cx="5257800" cy="531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Phenomena Light" panose="00000400000000000000" pitchFamily="50" charset="-52"/>
              </a:rPr>
              <a:t>Phenomena</a:t>
            </a:r>
            <a:r>
              <a:rPr lang="ru-RU" dirty="0">
                <a:latin typeface="Phenomena Light" panose="00000400000000000000" pitchFamily="50" charset="-52"/>
              </a:rPr>
              <a:t> </a:t>
            </a:r>
            <a:r>
              <a:rPr lang="en-US" dirty="0">
                <a:latin typeface="Phenomena Light" panose="00000400000000000000" pitchFamily="50" charset="-52"/>
              </a:rPr>
              <a:t>Light</a:t>
            </a:r>
            <a:endParaRPr lang="ru-RU" dirty="0">
              <a:latin typeface="Phenomena Light" panose="00000400000000000000" pitchFamily="50" charset="-52"/>
            </a:endParaRPr>
          </a:p>
        </p:txBody>
      </p:sp>
      <p:sp>
        <p:nvSpPr>
          <p:cNvPr id="10" name="Объект 1">
            <a:extLst>
              <a:ext uri="{FF2B5EF4-FFF2-40B4-BE49-F238E27FC236}">
                <a16:creationId xmlns:a16="http://schemas.microsoft.com/office/drawing/2014/main" xmlns="" id="{BABDCB48-384F-4F9E-A188-A0F95B786477}"/>
              </a:ext>
            </a:extLst>
          </p:cNvPr>
          <p:cNvSpPr txBox="1">
            <a:spLocks/>
          </p:cNvSpPr>
          <p:nvPr/>
        </p:nvSpPr>
        <p:spPr>
          <a:xfrm>
            <a:off x="1115037" y="5136475"/>
            <a:ext cx="5257800" cy="531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Phenomena ExtraLight" panose="00000300000000000000" pitchFamily="50" charset="-52"/>
              </a:rPr>
              <a:t>Phenomena</a:t>
            </a:r>
            <a:r>
              <a:rPr lang="ru-RU" dirty="0">
                <a:latin typeface="Phenomena ExtraLight" panose="00000300000000000000" pitchFamily="50" charset="-52"/>
              </a:rPr>
              <a:t> </a:t>
            </a:r>
            <a:r>
              <a:rPr lang="en-US" dirty="0">
                <a:latin typeface="Phenomena ExtraLight" panose="00000300000000000000" pitchFamily="50" charset="-52"/>
              </a:rPr>
              <a:t>Extra Light</a:t>
            </a:r>
            <a:endParaRPr lang="ru-RU" dirty="0">
              <a:latin typeface="Phenomena ExtraLight" panose="00000300000000000000" pitchFamily="50" charset="-52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AFA43087-E009-424B-8DED-5A90C10DED16}"/>
              </a:ext>
            </a:extLst>
          </p:cNvPr>
          <p:cNvCxnSpPr>
            <a:cxnSpLocks/>
          </p:cNvCxnSpPr>
          <p:nvPr/>
        </p:nvCxnSpPr>
        <p:spPr>
          <a:xfrm>
            <a:off x="855677" y="2753750"/>
            <a:ext cx="0" cy="3380609"/>
          </a:xfrm>
          <a:prstGeom prst="line">
            <a:avLst/>
          </a:prstGeom>
          <a:ln w="38100">
            <a:solidFill>
              <a:srgbClr val="AD3A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533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B3FD7662-2790-4E7C-84BD-D6F0410FF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198" y="1666389"/>
            <a:ext cx="10515600" cy="53168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шаблоне используйте только шрифт </a:t>
            </a:r>
            <a:r>
              <a:rPr lang="en-US" dirty="0"/>
              <a:t>Phenomena</a:t>
            </a:r>
            <a:r>
              <a:rPr lang="ru-RU" dirty="0"/>
              <a:t> и его производные*: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F56C220D-4DC9-448C-84E5-721409D35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Внимание! </a:t>
            </a:r>
          </a:p>
        </p:txBody>
      </p:sp>
      <p:sp>
        <p:nvSpPr>
          <p:cNvPr id="4" name="Объект 1">
            <a:extLst>
              <a:ext uri="{FF2B5EF4-FFF2-40B4-BE49-F238E27FC236}">
                <a16:creationId xmlns:a16="http://schemas.microsoft.com/office/drawing/2014/main" xmlns="" id="{C20F8A65-6200-4C43-A2E3-F30D5E3D77E8}"/>
              </a:ext>
            </a:extLst>
          </p:cNvPr>
          <p:cNvSpPr txBox="1">
            <a:spLocks/>
          </p:cNvSpPr>
          <p:nvPr/>
        </p:nvSpPr>
        <p:spPr>
          <a:xfrm>
            <a:off x="1115037" y="2753750"/>
            <a:ext cx="5257800" cy="531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Phenomena</a:t>
            </a:r>
            <a:endParaRPr lang="ru-RU" dirty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5" name="Объект 1">
            <a:extLst>
              <a:ext uri="{FF2B5EF4-FFF2-40B4-BE49-F238E27FC236}">
                <a16:creationId xmlns:a16="http://schemas.microsoft.com/office/drawing/2014/main" xmlns="" id="{72AD6EA2-0085-49C6-ABE2-6AFCD91FF109}"/>
              </a:ext>
            </a:extLst>
          </p:cNvPr>
          <p:cNvSpPr txBox="1">
            <a:spLocks/>
          </p:cNvSpPr>
          <p:nvPr/>
        </p:nvSpPr>
        <p:spPr>
          <a:xfrm>
            <a:off x="1115037" y="3230295"/>
            <a:ext cx="5257800" cy="531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Phenomena Bold" panose="00000800000000000000" pitchFamily="50" charset="-52"/>
              </a:rPr>
              <a:t>Phenomena</a:t>
            </a:r>
            <a:r>
              <a:rPr lang="ru-RU" dirty="0">
                <a:latin typeface="Phenomena Bold" panose="00000800000000000000" pitchFamily="50" charset="-52"/>
              </a:rPr>
              <a:t> </a:t>
            </a:r>
            <a:r>
              <a:rPr lang="en-US" dirty="0">
                <a:latin typeface="Phenomena Bold" panose="00000800000000000000" pitchFamily="50" charset="-52"/>
              </a:rPr>
              <a:t>Bold</a:t>
            </a:r>
            <a:endParaRPr lang="ru-RU" dirty="0">
              <a:latin typeface="Phenomena Bold" panose="00000800000000000000" pitchFamily="50" charset="-5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>
              <a:latin typeface="Phenomena Bold" panose="00000800000000000000" pitchFamily="50" charset="-52"/>
            </a:endParaRPr>
          </a:p>
        </p:txBody>
      </p:sp>
      <p:sp>
        <p:nvSpPr>
          <p:cNvPr id="6" name="Объект 1">
            <a:extLst>
              <a:ext uri="{FF2B5EF4-FFF2-40B4-BE49-F238E27FC236}">
                <a16:creationId xmlns:a16="http://schemas.microsoft.com/office/drawing/2014/main" xmlns="" id="{2343C137-676E-4748-BDCE-90F46527F179}"/>
              </a:ext>
            </a:extLst>
          </p:cNvPr>
          <p:cNvSpPr txBox="1">
            <a:spLocks/>
          </p:cNvSpPr>
          <p:nvPr/>
        </p:nvSpPr>
        <p:spPr>
          <a:xfrm>
            <a:off x="1115037" y="3706840"/>
            <a:ext cx="5257800" cy="531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Phenomena Black" panose="00000A00000000000000" pitchFamily="50" charset="-52"/>
              </a:rPr>
              <a:t>Phenomena</a:t>
            </a:r>
            <a:r>
              <a:rPr lang="ru-RU" dirty="0">
                <a:latin typeface="Phenomena Black" panose="00000A00000000000000" pitchFamily="50" charset="-52"/>
              </a:rPr>
              <a:t> </a:t>
            </a:r>
            <a:r>
              <a:rPr lang="en-US" dirty="0">
                <a:latin typeface="Phenomena Black" panose="00000A00000000000000" pitchFamily="50" charset="-52"/>
              </a:rPr>
              <a:t>Black</a:t>
            </a:r>
            <a:endParaRPr lang="ru-RU" dirty="0">
              <a:latin typeface="Phenomena Black" panose="00000A00000000000000" pitchFamily="50" charset="-5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>
              <a:latin typeface="Phenomena Black" panose="00000A00000000000000" pitchFamily="50" charset="-52"/>
            </a:endParaRPr>
          </a:p>
        </p:txBody>
      </p:sp>
      <p:sp>
        <p:nvSpPr>
          <p:cNvPr id="7" name="Объект 1">
            <a:extLst>
              <a:ext uri="{FF2B5EF4-FFF2-40B4-BE49-F238E27FC236}">
                <a16:creationId xmlns:a16="http://schemas.microsoft.com/office/drawing/2014/main" xmlns="" id="{EF2DFDB5-AB9B-49F4-9514-A6D9AED14EFE}"/>
              </a:ext>
            </a:extLst>
          </p:cNvPr>
          <p:cNvSpPr txBox="1">
            <a:spLocks/>
          </p:cNvSpPr>
          <p:nvPr/>
        </p:nvSpPr>
        <p:spPr>
          <a:xfrm>
            <a:off x="1115037" y="4183385"/>
            <a:ext cx="5257800" cy="531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Phenomena ExtraBold" panose="00000900000000000000" pitchFamily="50" charset="-52"/>
              </a:rPr>
              <a:t>Phenomena</a:t>
            </a:r>
            <a:r>
              <a:rPr lang="ru-RU" dirty="0">
                <a:latin typeface="Phenomena ExtraBold" panose="00000900000000000000" pitchFamily="50" charset="-52"/>
              </a:rPr>
              <a:t> </a:t>
            </a:r>
            <a:r>
              <a:rPr lang="en-US" dirty="0">
                <a:latin typeface="Phenomena ExtraBold" panose="00000900000000000000" pitchFamily="50" charset="-52"/>
              </a:rPr>
              <a:t>Extra Bold</a:t>
            </a:r>
            <a:endParaRPr lang="ru-RU" dirty="0">
              <a:latin typeface="Phenomena ExtraBold" panose="00000900000000000000" pitchFamily="50" charset="-52"/>
            </a:endParaRPr>
          </a:p>
        </p:txBody>
      </p:sp>
      <p:sp>
        <p:nvSpPr>
          <p:cNvPr id="8" name="Объект 1">
            <a:extLst>
              <a:ext uri="{FF2B5EF4-FFF2-40B4-BE49-F238E27FC236}">
                <a16:creationId xmlns:a16="http://schemas.microsoft.com/office/drawing/2014/main" xmlns="" id="{1D6A0123-6716-486B-82BA-AEC54E60FFD2}"/>
              </a:ext>
            </a:extLst>
          </p:cNvPr>
          <p:cNvSpPr txBox="1">
            <a:spLocks/>
          </p:cNvSpPr>
          <p:nvPr/>
        </p:nvSpPr>
        <p:spPr>
          <a:xfrm>
            <a:off x="1115037" y="5613021"/>
            <a:ext cx="5257800" cy="531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Phenomena Thin" panose="00000300000000000000" pitchFamily="50" charset="-52"/>
              </a:rPr>
              <a:t>Phenomena</a:t>
            </a:r>
            <a:r>
              <a:rPr lang="ru-RU" dirty="0">
                <a:latin typeface="Phenomena Thin" panose="00000300000000000000" pitchFamily="50" charset="-52"/>
              </a:rPr>
              <a:t> </a:t>
            </a:r>
            <a:r>
              <a:rPr lang="en-US" dirty="0">
                <a:latin typeface="Phenomena Thin" panose="00000300000000000000" pitchFamily="50" charset="-52"/>
              </a:rPr>
              <a:t>Thin</a:t>
            </a:r>
            <a:endParaRPr lang="ru-RU" dirty="0">
              <a:latin typeface="Phenomena Thin" panose="00000300000000000000" pitchFamily="50" charset="-52"/>
            </a:endParaRPr>
          </a:p>
        </p:txBody>
      </p:sp>
      <p:sp>
        <p:nvSpPr>
          <p:cNvPr id="9" name="Объект 1">
            <a:extLst>
              <a:ext uri="{FF2B5EF4-FFF2-40B4-BE49-F238E27FC236}">
                <a16:creationId xmlns:a16="http://schemas.microsoft.com/office/drawing/2014/main" xmlns="" id="{06538244-AD81-49F4-9858-0B92FE4C7CB6}"/>
              </a:ext>
            </a:extLst>
          </p:cNvPr>
          <p:cNvSpPr txBox="1">
            <a:spLocks/>
          </p:cNvSpPr>
          <p:nvPr/>
        </p:nvSpPr>
        <p:spPr>
          <a:xfrm>
            <a:off x="1115037" y="4659930"/>
            <a:ext cx="5257800" cy="531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Phenomena Light" panose="00000400000000000000" pitchFamily="50" charset="-52"/>
              </a:rPr>
              <a:t>Phenomena</a:t>
            </a:r>
            <a:r>
              <a:rPr lang="ru-RU" dirty="0">
                <a:latin typeface="Phenomena Light" panose="00000400000000000000" pitchFamily="50" charset="-52"/>
              </a:rPr>
              <a:t> </a:t>
            </a:r>
            <a:r>
              <a:rPr lang="en-US" dirty="0">
                <a:latin typeface="Phenomena Light" panose="00000400000000000000" pitchFamily="50" charset="-52"/>
              </a:rPr>
              <a:t>Light</a:t>
            </a:r>
            <a:endParaRPr lang="ru-RU" dirty="0">
              <a:latin typeface="Phenomena Light" panose="00000400000000000000" pitchFamily="50" charset="-52"/>
            </a:endParaRPr>
          </a:p>
        </p:txBody>
      </p:sp>
      <p:sp>
        <p:nvSpPr>
          <p:cNvPr id="10" name="Объект 1">
            <a:extLst>
              <a:ext uri="{FF2B5EF4-FFF2-40B4-BE49-F238E27FC236}">
                <a16:creationId xmlns:a16="http://schemas.microsoft.com/office/drawing/2014/main" xmlns="" id="{BABDCB48-384F-4F9E-A188-A0F95B786477}"/>
              </a:ext>
            </a:extLst>
          </p:cNvPr>
          <p:cNvSpPr txBox="1">
            <a:spLocks/>
          </p:cNvSpPr>
          <p:nvPr/>
        </p:nvSpPr>
        <p:spPr>
          <a:xfrm>
            <a:off x="1115037" y="5136475"/>
            <a:ext cx="5257800" cy="531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Phenomena ExtraLight" panose="00000300000000000000" pitchFamily="50" charset="-52"/>
              </a:rPr>
              <a:t>Phenomena</a:t>
            </a:r>
            <a:r>
              <a:rPr lang="ru-RU" dirty="0">
                <a:latin typeface="Phenomena ExtraLight" panose="00000300000000000000" pitchFamily="50" charset="-52"/>
              </a:rPr>
              <a:t> </a:t>
            </a:r>
            <a:r>
              <a:rPr lang="en-US" dirty="0">
                <a:latin typeface="Phenomena ExtraLight" panose="00000300000000000000" pitchFamily="50" charset="-52"/>
              </a:rPr>
              <a:t>Extra Light</a:t>
            </a:r>
            <a:endParaRPr lang="ru-RU" dirty="0">
              <a:latin typeface="Phenomena ExtraLight" panose="00000300000000000000" pitchFamily="50" charset="-52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AFA43087-E009-424B-8DED-5A90C10DED16}"/>
              </a:ext>
            </a:extLst>
          </p:cNvPr>
          <p:cNvCxnSpPr>
            <a:cxnSpLocks/>
          </p:cNvCxnSpPr>
          <p:nvPr/>
        </p:nvCxnSpPr>
        <p:spPr>
          <a:xfrm>
            <a:off x="855677" y="2753750"/>
            <a:ext cx="0" cy="3380609"/>
          </a:xfrm>
          <a:prstGeom prst="line">
            <a:avLst/>
          </a:prstGeom>
          <a:ln w="38100">
            <a:solidFill>
              <a:srgbClr val="AD3A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бъект 1">
            <a:extLst>
              <a:ext uri="{FF2B5EF4-FFF2-40B4-BE49-F238E27FC236}">
                <a16:creationId xmlns:a16="http://schemas.microsoft.com/office/drawing/2014/main" xmlns="" id="{8042E061-28A0-475A-90F7-0F92AF9C9A4D}"/>
              </a:ext>
            </a:extLst>
          </p:cNvPr>
          <p:cNvSpPr txBox="1">
            <a:spLocks/>
          </p:cNvSpPr>
          <p:nvPr/>
        </p:nvSpPr>
        <p:spPr>
          <a:xfrm>
            <a:off x="687198" y="2110978"/>
            <a:ext cx="10515600" cy="531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henomena" panose="00000500000000000000" pitchFamily="50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solidFill>
                  <a:srgbClr val="AD3A44"/>
                </a:solidFill>
                <a:latin typeface="Phenomena Black" panose="00000A00000000000000" pitchFamily="50" charset="-52"/>
              </a:rPr>
              <a:t>*Шрифт встроен в шаблон. Дополнительной установки не требуется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800" dirty="0">
              <a:solidFill>
                <a:srgbClr val="AD3A44"/>
              </a:solidFill>
              <a:latin typeface="Phenomena Black" panose="00000A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638944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67</Words>
  <Application>Microsoft Office PowerPoint</Application>
  <PresentationFormat>Произвольный</PresentationFormat>
  <Paragraphs>24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5" baseType="lpstr">
      <vt:lpstr>Arial</vt:lpstr>
      <vt:lpstr>Phenomena</vt:lpstr>
      <vt:lpstr>Calibri Light</vt:lpstr>
      <vt:lpstr>Phenomena ExtraLight</vt:lpstr>
      <vt:lpstr>Phenomena Bold</vt:lpstr>
      <vt:lpstr>Phenomena ExtraBold</vt:lpstr>
      <vt:lpstr>Phenomena Black</vt:lpstr>
      <vt:lpstr>Phenomena Thin</vt:lpstr>
      <vt:lpstr>Calibri</vt:lpstr>
      <vt:lpstr>Phenomena Light</vt:lpstr>
      <vt:lpstr>Тема Office</vt:lpstr>
      <vt:lpstr>Презентация PowerPoint</vt:lpstr>
      <vt:lpstr>Презентация PowerPoint</vt:lpstr>
      <vt:lpstr>Презентация PowerPoint</vt:lpstr>
      <vt:lpstr>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Олеговна Ратиева</dc:creator>
  <cp:lastModifiedBy>Ramonova</cp:lastModifiedBy>
  <cp:revision>12</cp:revision>
  <dcterms:created xsi:type="dcterms:W3CDTF">2023-11-09T11:03:44Z</dcterms:created>
  <dcterms:modified xsi:type="dcterms:W3CDTF">2023-11-23T13:35:02Z</dcterms:modified>
</cp:coreProperties>
</file>