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82" r:id="rId2"/>
    <p:sldId id="287" r:id="rId3"/>
    <p:sldId id="288" r:id="rId4"/>
    <p:sldId id="319" r:id="rId5"/>
    <p:sldId id="289" r:id="rId6"/>
    <p:sldId id="308" r:id="rId7"/>
    <p:sldId id="290" r:id="rId8"/>
    <p:sldId id="318" r:id="rId9"/>
    <p:sldId id="317" r:id="rId10"/>
    <p:sldId id="309" r:id="rId11"/>
    <p:sldId id="310" r:id="rId12"/>
    <p:sldId id="311" r:id="rId13"/>
    <p:sldId id="312" r:id="rId14"/>
    <p:sldId id="313" r:id="rId15"/>
    <p:sldId id="314" r:id="rId16"/>
    <p:sldId id="315" r:id="rId17"/>
    <p:sldId id="316" r:id="rId18"/>
  </p:sldIdLst>
  <p:sldSz cx="12192000" cy="6858000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Calibri Light" panose="020F0302020204030204" pitchFamily="34" charset="0"/>
      <p:regular r:id="rId27"/>
      <p:italic r:id="rId28"/>
    </p:embeddedFont>
    <p:embeddedFont>
      <p:font typeface="Microsoft Sans Serif" panose="020B0604020202020204" pitchFamily="34" charset="0"/>
      <p:regular r:id="rId29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D6A"/>
    <a:srgbClr val="CED682"/>
    <a:srgbClr val="5C9FC0"/>
    <a:srgbClr val="4792B7"/>
    <a:srgbClr val="81C8CE"/>
    <a:srgbClr val="9ACDDE"/>
    <a:srgbClr val="7FC9D6"/>
    <a:srgbClr val="8EBCD3"/>
    <a:srgbClr val="6BBDB7"/>
    <a:srgbClr val="93CE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0" autoAdjust="0"/>
    <p:restoredTop sz="94660"/>
  </p:normalViewPr>
  <p:slideViewPr>
    <p:cSldViewPr snapToGrid="0">
      <p:cViewPr>
        <p:scale>
          <a:sx n="60" d="100"/>
          <a:sy n="60" d="100"/>
        </p:scale>
        <p:origin x="-102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font" Target="fonts/font3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319FBA-C3B5-447D-9D2D-120D35C231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556BBE3-338D-49EE-8D34-72F86FB8C4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8F4EAFF-C8C9-4484-81AB-114F1110F8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65A72AA-AD69-4623-9FFF-B3AEEC2D6E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F7467E4-C01F-43EF-B6C4-6B47D4FC5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244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611FFF5-3A7F-4C99-AB39-75DC1487C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0CABEBA7-C9A6-4C63-BD77-AE83BC18E6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47A3B4E9-5ABB-404A-855A-CAA53A21B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9BDE2B1A-6727-4A84-894A-9DE79640C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DB0C86F-C987-4739-90DB-FB5AC38911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8385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D99C5F80-35CB-4183-BBD0-0C716CA1D6A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A96A7B8-051C-4539-B5EC-8395B2F61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98CD8871-133D-4AB6-93AA-0368A96049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5630350-B042-423F-AB58-135CC956DB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C00D1AE8-B747-4D19-9B4B-6D8341778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54967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F56C6B-548E-488F-99DA-DBC2E45EF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D308508-CCFF-4FFC-9373-D8BE83D16B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4919D7C-347E-43FF-B419-DD925D97A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11794B83-A866-427A-968F-BCF148D35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07A85059-AE85-4FEC-B3D0-60765A105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37292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5992E4F-6CC8-400A-82CB-CD280E443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FF4B0860-D10C-42E2-9377-5769C1685D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26E84A7-15BA-4B63-BEA3-24A096D922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4B98823C-D182-4450-B363-453EBE9CE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4CA0933B-2A8F-45C7-95E7-97B0DD1D2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0802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64420C5-DBFB-4BF6-92EE-0A912F6851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CBC2FBD0-94A1-4F35-A868-47DDD32CAF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3C0DB579-B916-4D3E-94C5-95A63A6FD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247129A-7553-401B-83ED-EC8D1449A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159B4B1-83A9-4D23-BB62-D95A68A7DC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BD2DD883-6A24-4F98-8556-2D1872A513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3053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DB6CA8E-D506-4F75-8901-C8A2ED7F66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7E72F6C9-F018-474D-9F8F-D2BE75CD35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D2128E87-F567-42E5-884D-BD63582A8E4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7E763807-647B-43F8-907D-B2B62A933C3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5A93245A-A4E7-4B30-A52F-757CC93F650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ADF2018-C98D-45AC-99C8-9A984D75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A327409D-7C63-45C5-894A-812634A18E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8A2F4C86-18D8-4482-B389-7F25F4A9E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152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DFAA2B-7FDD-45B7-9731-7B8AEE62E6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7684A6C2-7C8D-4D44-B750-11422455FB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E6DC9EA2-C9D6-4EAD-BD4A-5E387CACCF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8B5219EA-A66E-4089-8633-FFE34D1FA3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530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59D95CA9-B05E-4E57-BD1F-49F3E0F31F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6DB56582-A73F-4428-8238-1A0FEAFDF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10984AFD-8614-4D58-844F-659A3F38C6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672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B8A1DC5-D9C7-44AA-AE3F-2D66B54B8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CD1B9C-D9F6-4B3F-A2DA-66D5896210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571C60F-A63B-4429-8F03-E82FFB296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50CDA714-0953-4BF9-806F-12C565F562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552D9412-3F10-4917-8E94-4384E882D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F7365C89-B2CE-44A0-9D76-E99BF7763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4079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1D40D1C-5979-40D5-83A0-412E5D8315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B6D5347E-3D5B-413E-ACF0-F6DFF1C941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3925921-D8C8-4621-9BEA-B75FE346AB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76DA73C-4E08-4B2B-95E1-1ADFB97316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9B8C7C87-1542-4DEC-9810-5B4F18CE93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5D010EF9-CDE5-441C-BAF7-3AE14C4AB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225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AD5DDF-F5B7-4868-BB1D-24079BC3AF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513DF56-6738-4B6F-9EB4-3E67FE55B4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A527FDA-B373-40F5-8651-2FCA0C93A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1D7195-706F-44E1-9784-0BC8D5CA4327}" type="datetimeFigureOut">
              <a:rPr lang="ru-RU" smtClean="0"/>
              <a:t>24.02.2026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EDD0EE59-40BC-441C-91B3-0BF8B99CC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9C06CC-739A-4681-9C59-4A8A9BB9628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A243BC-871B-4CF6-AA15-FB2E3F38E15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768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A1D73CA-D9C5-482E-A82A-359E767B9A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AE162D-B3E3-49C4-93C7-6B5ED5812D77}"/>
              </a:ext>
            </a:extLst>
          </p:cNvPr>
          <p:cNvSpPr txBox="1"/>
          <p:nvPr/>
        </p:nvSpPr>
        <p:spPr>
          <a:xfrm>
            <a:off x="113013" y="5647080"/>
            <a:ext cx="5057691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900" b="1" cap="all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Северная Осетия-Алания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61" y="21772"/>
            <a:ext cx="2565697" cy="246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6318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660093" y="250821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Театр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76098" y="1186630"/>
            <a:ext cx="2842712" cy="3095304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1426780" y="4376530"/>
            <a:ext cx="37413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</a:t>
            </a:r>
            <a:r>
              <a:rPr lang="ru-RU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Тхапсаев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05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867104" y="4928702"/>
            <a:ext cx="509226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Народный артист СССР, выдающийся советский осетинский актер театра и кино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4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60093" y="1281225"/>
            <a:ext cx="2492900" cy="286510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2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6913997" y="4314222"/>
            <a:ext cx="38380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Зарифа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Бритаева</a:t>
            </a:r>
            <a:r>
              <a:rPr lang="ru-RU" sz="2800" b="0" i="0" dirty="0">
                <a:solidFill>
                  <a:srgbClr val="285D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285D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589012" y="4928702"/>
            <a:ext cx="52427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Первая женщина-режиссёр, поставила   50 спектаклей, многие их которых вошли в золотой фонд осетинской сценической культуры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ятиугольник 26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0969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622399" y="153537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Литература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18" name="Picture 2" descr="Picture background"/>
          <p:cNvPicPr>
            <a:picLocks noChangeAspect="1" noChangeArrowheads="1"/>
          </p:cNvPicPr>
          <p:nvPr/>
        </p:nvPicPr>
        <p:blipFill>
          <a:blip r:embed="rId2" cstate="print"/>
          <a:srcRect r="5985"/>
          <a:stretch>
            <a:fillRect/>
          </a:stretch>
        </p:blipFill>
        <p:spPr bwMode="auto">
          <a:xfrm>
            <a:off x="2159877" y="1451554"/>
            <a:ext cx="2473518" cy="252391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1072055" y="4730047"/>
            <a:ext cx="454046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Осетинский поэт, драматург, публицист, этнограф, живописец, общественный деятель, основоположник осетинской литературы.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1298331" y="4152950"/>
            <a:ext cx="419660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Коста</a:t>
            </a:r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Хетагуров</a:t>
            </a:r>
            <a:r>
              <a:rPr lang="ru-RU" sz="28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4820" name="Picture 4" descr="Picture background"/>
          <p:cNvPicPr>
            <a:picLocks noChangeAspect="1" noChangeArrowheads="1"/>
          </p:cNvPicPr>
          <p:nvPr/>
        </p:nvPicPr>
        <p:blipFill>
          <a:blip r:embed="rId3" cstate="print"/>
          <a:srcRect r="47413"/>
          <a:stretch>
            <a:fillRect/>
          </a:stretch>
        </p:blipFill>
        <p:spPr bwMode="auto">
          <a:xfrm>
            <a:off x="7671397" y="1451555"/>
            <a:ext cx="2323942" cy="25239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0" name="Прямоугольник 19"/>
          <p:cNvSpPr/>
          <p:nvPr/>
        </p:nvSpPr>
        <p:spPr>
          <a:xfrm>
            <a:off x="6952593" y="4695120"/>
            <a:ext cx="436704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Один из лучших осетинских лириков, принадлежит к старшему поколению советских писателей Осетии.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67154" y="4184482"/>
            <a:ext cx="287431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Георгий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Малиев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562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758545" y="293144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Музыка</a:t>
            </a:r>
            <a:endParaRPr lang="ru-RU" sz="3200" b="1" dirty="0">
              <a:latin typeface="Georgia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644112" y="4500128"/>
            <a:ext cx="529721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6666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ирижер, художественный руководитель и гендиректор Мариинского театра, директор Большого театра.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4822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21250" r="25938" b="19666"/>
          <a:stretch>
            <a:fillRect/>
          </a:stretch>
        </p:blipFill>
        <p:spPr bwMode="auto">
          <a:xfrm>
            <a:off x="2506717" y="1397653"/>
            <a:ext cx="2063064" cy="2468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34824" name="Picture 8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3140" y="1397653"/>
            <a:ext cx="2105891" cy="2468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4" name="Прямоугольник 23"/>
          <p:cNvSpPr/>
          <p:nvPr/>
        </p:nvSpPr>
        <p:spPr>
          <a:xfrm>
            <a:off x="6351605" y="4480883"/>
            <a:ext cx="504686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одна из первых женщин-дирижеров в мире. Она вошла в Книгу рекордов Гиннесса как единственная женщина, которая более 50 лет работала с крупнейшими оркестрами мира.</a:t>
            </a: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6913346" y="3935497"/>
            <a:ext cx="352547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Вероника Дударова</a:t>
            </a:r>
            <a:r>
              <a:rPr lang="ru-RU" sz="2800" b="1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61017" y="3885936"/>
            <a:ext cx="295446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Валерий Гергиев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0761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622399" y="281528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Живопись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1198180" y="3960177"/>
            <a:ext cx="35171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Махарбек</a:t>
            </a: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Туганов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677917" y="4549676"/>
            <a:ext cx="49819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Осетинский живописец, иллюстратор и график, педагог.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Ученик Ильи Репина.</a:t>
            </a:r>
          </a:p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Народный художник Северо-Осетинской АССР, заслуженный деятель искусств Грузинской ССР.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6" name="Picture 4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18309" r="20328"/>
          <a:stretch>
            <a:fillRect/>
          </a:stretch>
        </p:blipFill>
        <p:spPr bwMode="auto">
          <a:xfrm>
            <a:off x="7505800" y="1251287"/>
            <a:ext cx="2664248" cy="270889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6982983" y="3960177"/>
            <a:ext cx="31870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Азанбек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Джанаев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6022427" y="4700192"/>
            <a:ext cx="558099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Советский художник-живописец, график, скульптор, сценограф и режиссёр. Народный художник РСФСР.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Азанбек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</a:rPr>
              <a:t>Джанаев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– фронтовик, который рисовал родную Осетию.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0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ятиугольник 12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4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15" y="1222676"/>
            <a:ext cx="2656114" cy="26954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245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622399" y="249652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Наука</a:t>
            </a:r>
            <a:endParaRPr lang="ru-RU" sz="3200" b="1" dirty="0">
              <a:latin typeface="Georgia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82869" y="4486612"/>
            <a:ext cx="46981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Советский учёный в области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ракетодинамики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 космонавтики, глава Департамента авиации и космической технологии Лондонского университета, профессор, публицист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3798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 l="31387" t="6774" r="38461" b="41105"/>
          <a:stretch>
            <a:fillRect/>
          </a:stretch>
        </p:blipFill>
        <p:spPr bwMode="auto">
          <a:xfrm>
            <a:off x="2477767" y="1306121"/>
            <a:ext cx="2128981" cy="25249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3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1909035" y="3843166"/>
            <a:ext cx="3266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Георгий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Токати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797808" y="3831659"/>
            <a:ext cx="21429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Вассо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Абаев</a:t>
            </a:r>
            <a:endParaRPr lang="ru-RU" sz="28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800" name="AutoShape 8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2" name="AutoShape 10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3804" name="AutoShape 12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806" name="Picture 14" descr="https://avatars.mds.yandex.net/i?id=2c9061d0d1d74795bcf5c7008cd77b2353777d7d-4613694-images-thumbs&amp;n=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2399" y="1164771"/>
            <a:ext cx="2318368" cy="26662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29" name="Прямоугольник 28"/>
          <p:cNvSpPr/>
          <p:nvPr/>
        </p:nvSpPr>
        <p:spPr>
          <a:xfrm>
            <a:off x="6351605" y="4472702"/>
            <a:ext cx="515722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cs typeface="Times New Roman" pitchFamily="18" charset="0"/>
              </a:rPr>
              <a:t>Советский и российский учёный-филолог, языковед-иранист, краевед и этимолог, педагог, профессор.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работа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Абаева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— «Историко-этимологический словарь осетинского языка» </a:t>
            </a:r>
          </a:p>
        </p:txBody>
      </p:sp>
      <p:sp>
        <p:nvSpPr>
          <p:cNvPr id="13" name="Пятиугольник 12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5066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875649C-D3CC-4FCA-A433-B9423417C12D}"/>
              </a:ext>
            </a:extLst>
          </p:cNvPr>
          <p:cNvSpPr/>
          <p:nvPr/>
        </p:nvSpPr>
        <p:spPr>
          <a:xfrm>
            <a:off x="-1" y="0"/>
            <a:ext cx="244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372887" y="307777"/>
            <a:ext cx="4398935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6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Политика </a:t>
            </a:r>
            <a:endParaRPr lang="ru-RU" sz="3600" b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435" y="1465071"/>
            <a:ext cx="2263216" cy="265319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9" name="Прямоугольник 18"/>
          <p:cNvSpPr/>
          <p:nvPr/>
        </p:nvSpPr>
        <p:spPr>
          <a:xfrm>
            <a:off x="83637" y="5003266"/>
            <a:ext cx="314829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Осетинский 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общественно-политический деятель 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X</a:t>
            </a:r>
            <a:r>
              <a:rPr lang="en-US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VIII</a:t>
            </a:r>
            <a:r>
              <a:rPr lang="ru-RU" sz="2400" dirty="0" smtClean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века</a:t>
            </a:r>
            <a:r>
              <a:rPr lang="ru-RU" sz="24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454" y="1462393"/>
            <a:ext cx="2386478" cy="262781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4235080" y="4991110"/>
            <a:ext cx="325922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/>
                <a:ea typeface="Calibri"/>
              </a:rPr>
              <a:t>Выдающийся </a:t>
            </a:r>
            <a:r>
              <a:rPr lang="ru-RU" sz="2400" dirty="0">
                <a:latin typeface="Times New Roman"/>
                <a:ea typeface="Calibri"/>
              </a:rPr>
              <a:t>советский военный, политический деятель. </a:t>
            </a:r>
            <a:r>
              <a:rPr lang="ru-RU" sz="2400" dirty="0" smtClean="0">
                <a:latin typeface="Times New Roman"/>
                <a:ea typeface="Calibri"/>
              </a:rPr>
              <a:t>Генералиссимус </a:t>
            </a:r>
            <a:r>
              <a:rPr lang="ru-RU" sz="2400" dirty="0">
                <a:latin typeface="Times New Roman"/>
                <a:ea typeface="Calibri"/>
              </a:rPr>
              <a:t>СССР.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98693" y="4306027"/>
            <a:ext cx="30235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Зураб </a:t>
            </a:r>
            <a:r>
              <a:rPr lang="ru-RU" sz="2800" b="1" dirty="0" err="1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Магкаев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313627" y="4318324"/>
            <a:ext cx="310213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Иосиф Сталин </a:t>
            </a:r>
          </a:p>
        </p:txBody>
      </p:sp>
      <p:sp>
        <p:nvSpPr>
          <p:cNvPr id="12" name="Пятиугольник 11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4" name="Picture 2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31" t="1951" r="34137" b="7673"/>
          <a:stretch/>
        </p:blipFill>
        <p:spPr bwMode="auto">
          <a:xfrm>
            <a:off x="8891752" y="1467988"/>
            <a:ext cx="2233683" cy="273828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  <p:sp>
        <p:nvSpPr>
          <p:cNvPr id="13" name="Прямоугольник 12"/>
          <p:cNvSpPr/>
          <p:nvPr/>
        </p:nvSpPr>
        <p:spPr>
          <a:xfrm>
            <a:off x="8378980" y="4346245"/>
            <a:ext cx="33922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Сергей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Меняйло</a:t>
            </a: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378979" y="5056407"/>
            <a:ext cx="369740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/>
                <a:ea typeface="Calibri"/>
              </a:rPr>
              <a:t>Глава </a:t>
            </a:r>
            <a:r>
              <a:rPr lang="ru-RU" sz="2400" dirty="0" smtClean="0">
                <a:latin typeface="Times New Roman"/>
                <a:ea typeface="Calibri"/>
              </a:rPr>
              <a:t>РСО - Алания, </a:t>
            </a:r>
            <a:r>
              <a:rPr lang="ru-RU" sz="2400" dirty="0">
                <a:latin typeface="Times New Roman"/>
                <a:ea typeface="Calibri"/>
              </a:rPr>
              <a:t>российский военный, </a:t>
            </a:r>
            <a:r>
              <a:rPr lang="ru-RU" sz="2400" dirty="0" smtClean="0">
                <a:latin typeface="Times New Roman"/>
                <a:ea typeface="Calibri"/>
              </a:rPr>
              <a:t>государственный </a:t>
            </a:r>
            <a:r>
              <a:rPr lang="ru-RU" sz="2400" dirty="0">
                <a:latin typeface="Times New Roman"/>
                <a:ea typeface="Calibri"/>
              </a:rPr>
              <a:t>и политический деятель.  </a:t>
            </a:r>
          </a:p>
        </p:txBody>
      </p:sp>
    </p:spTree>
    <p:extLst>
      <p:ext uri="{BB962C8B-B14F-4D97-AF65-F5344CB8AC3E}">
        <p14:creationId xmlns:p14="http://schemas.microsoft.com/office/powerpoint/2010/main" val="2153341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7633854" y="250821"/>
            <a:ext cx="4267200" cy="709075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latin typeface="Georgia" pitchFamily="18" charset="0"/>
              </a:rPr>
              <a:t>Спорт</a:t>
            </a:r>
            <a:endParaRPr lang="ru-RU" sz="3200" b="1" dirty="0">
              <a:latin typeface="Georgia" pitchFamily="18" charset="0"/>
            </a:endParaRPr>
          </a:p>
        </p:txBody>
      </p:sp>
      <p:pic>
        <p:nvPicPr>
          <p:cNvPr id="35846" name="Picture 6" descr="Picture backgroun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43999" y="1177411"/>
            <a:ext cx="2032001" cy="2561715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5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1952130" y="3946103"/>
            <a:ext cx="34157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Сослан Андиев</a:t>
            </a:r>
            <a:r>
              <a:rPr lang="ru-RU" sz="2800" b="0" i="0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83324" y="4474497"/>
            <a:ext cx="554946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2-кратный олимпийский чемпион, 4-кратный чемпион мира, серебряный призер чемпионата мира, 3-кратный победитель Кубка мира, 3-кратный чемпион Европы. Заслуженный мастер спорта СССР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50" name="Picture 10" descr="Picture backgrou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44867" y="1193073"/>
            <a:ext cx="1930399" cy="25303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xmlns="" id="{496752F2-80C7-47D4-903F-F70E1086FD8E}"/>
              </a:ext>
            </a:extLst>
          </p:cNvPr>
          <p:cNvSpPr txBox="1"/>
          <p:nvPr/>
        </p:nvSpPr>
        <p:spPr>
          <a:xfrm>
            <a:off x="7416055" y="3860365"/>
            <a:ext cx="291035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8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Аида </a:t>
            </a:r>
            <a:r>
              <a:rPr lang="ru-RU" sz="2800" b="1" i="0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Шанаева</a:t>
            </a:r>
            <a:r>
              <a:rPr lang="ru-RU" sz="1050" b="0" i="0" dirty="0">
                <a:solidFill>
                  <a:srgbClr val="285D6A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1050" b="1" dirty="0">
              <a:solidFill>
                <a:srgbClr val="285D6A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6481809" y="4498764"/>
            <a:ext cx="477884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Чемпионка Олимпиады в Пекине  и  серебряный призёр Олимпийских игр. Чемпионка Европы в командных состязаниях.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Заслуженный мастер спорта России. 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83637" y="-41590"/>
            <a:ext cx="6621963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Выдающиеся люди Осетии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0725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xmlns="" id="{6875649C-D3CC-4FCA-A433-B9423417C12D}"/>
              </a:ext>
            </a:extLst>
          </p:cNvPr>
          <p:cNvSpPr/>
          <p:nvPr/>
        </p:nvSpPr>
        <p:spPr>
          <a:xfrm>
            <a:off x="-1" y="0"/>
            <a:ext cx="2448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xmlns="" id="{59D35461-AC03-43F3-A2D8-631F0183B486}"/>
              </a:ext>
            </a:extLst>
          </p:cNvPr>
          <p:cNvSpPr/>
          <p:nvPr/>
        </p:nvSpPr>
        <p:spPr>
          <a:xfrm>
            <a:off x="1580635" y="5512413"/>
            <a:ext cx="3968463" cy="1114817"/>
          </a:xfrm>
          <a:prstGeom prst="rect">
            <a:avLst/>
          </a:prstGeom>
          <a:solidFill>
            <a:srgbClr val="285D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3200" b="1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3200" b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десь может быть твой </a:t>
            </a:r>
            <a:r>
              <a:rPr lang="ru-RU" sz="3200" b="1" i="1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портрет </a:t>
            </a:r>
            <a:endParaRPr lang="ru-RU" sz="3200" b="1" i="1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xmlns="" id="{28CA3658-B47F-4CA2-87F9-859FAD1891BA}"/>
              </a:ext>
            </a:extLst>
          </p:cNvPr>
          <p:cNvSpPr txBox="1"/>
          <p:nvPr/>
        </p:nvSpPr>
        <p:spPr>
          <a:xfrm>
            <a:off x="1580635" y="1113112"/>
            <a:ext cx="396846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3600" b="1" cap="all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это </a:t>
            </a:r>
            <a:r>
              <a:rPr lang="ru-RU" sz="3600" b="1" cap="all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мы! 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9A025AE0-4F6D-443C-A3AA-84001F75AF6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81" t="6378" r="18861" b="13931"/>
          <a:stretch/>
        </p:blipFill>
        <p:spPr>
          <a:xfrm>
            <a:off x="1635065" y="1744250"/>
            <a:ext cx="3799489" cy="35472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172" y="1744250"/>
            <a:ext cx="5695856" cy="49069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83637" y="-41590"/>
            <a:ext cx="8472534" cy="1106081"/>
          </a:xfrm>
          <a:prstGeom prst="homePlate">
            <a:avLst>
              <a:gd name="adj" fmla="val 56225"/>
            </a:avLst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rgbClr val="6BBDB7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</a:t>
            </a: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удущие выдающиеся </a:t>
            </a:r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люди </a:t>
            </a: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Осетии -</a:t>
            </a:r>
            <a:endParaRPr lang="ru-RU" sz="4400" i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3814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6428" y="491104"/>
            <a:ext cx="10515600" cy="1325563"/>
          </a:xfrm>
        </p:spPr>
        <p:txBody>
          <a:bodyPr>
            <a:normAutofit fontScale="90000"/>
          </a:bodyPr>
          <a:lstStyle/>
          <a:p>
            <a:pPr algn="r"/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Моя малая Родина – Республика</a:t>
            </a:r>
            <a:b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Северная Осетия –</a:t>
            </a:r>
            <a:b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Алания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1" y="1153886"/>
            <a:ext cx="5630332" cy="5519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096000" y="2956541"/>
            <a:ext cx="6096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600"/>
              </a:spcAft>
            </a:pPr>
            <a:r>
              <a:rPr lang="ru-RU" sz="2800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 склонах гор великого </a:t>
            </a: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Кавказа</a:t>
            </a:r>
          </a:p>
          <a:p>
            <a:pPr algn="ctr">
              <a:spcAft>
                <a:spcPts val="600"/>
              </a:spcAft>
            </a:pP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Есть </a:t>
            </a:r>
            <a:r>
              <a:rPr lang="ru-RU" sz="2800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маленький, </a:t>
            </a:r>
            <a:endParaRPr lang="ru-RU" sz="2800" i="1" dirty="0" smtClean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>
              <a:spcAft>
                <a:spcPts val="600"/>
              </a:spcAft>
            </a:pP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но </a:t>
            </a:r>
            <a:r>
              <a:rPr lang="ru-RU" sz="2800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райский </a:t>
            </a: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уголок.</a:t>
            </a:r>
          </a:p>
          <a:p>
            <a:pPr algn="ctr">
              <a:spcAft>
                <a:spcPts val="600"/>
              </a:spcAft>
            </a:pP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Прекраснее </a:t>
            </a:r>
            <a:r>
              <a:rPr lang="ru-RU" sz="2800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сверкающих </a:t>
            </a: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алмазов,</a:t>
            </a:r>
          </a:p>
          <a:p>
            <a:pPr algn="ctr">
              <a:spcAft>
                <a:spcPts val="600"/>
              </a:spcAft>
            </a:pPr>
            <a:r>
              <a:rPr lang="ru-RU" sz="2800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ОСЕТИЯ – </a:t>
            </a:r>
            <a:r>
              <a:rPr lang="ru-RU" sz="2800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божественный цветок. </a:t>
            </a:r>
            <a:endParaRPr lang="ru-RU" sz="2800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6756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3915" y="0"/>
            <a:ext cx="11092543" cy="1325563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Северный  Кавказ  на карте России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792686" y="1371601"/>
            <a:ext cx="5007428" cy="5138056"/>
          </a:xfrm>
        </p:spPr>
        <p:txBody>
          <a:bodyPr/>
          <a:lstStyle/>
          <a:p>
            <a:pPr indent="0" algn="ctr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</a:rPr>
              <a:t>Кавказские горы </a:t>
            </a:r>
            <a:r>
              <a:rPr lang="ru-RU" dirty="0" smtClean="0">
                <a:latin typeface="Times New Roman"/>
                <a:ea typeface="Times New Roman"/>
              </a:rPr>
              <a:t>расположены </a:t>
            </a:r>
            <a:r>
              <a:rPr lang="ru-RU" dirty="0">
                <a:latin typeface="Times New Roman"/>
                <a:ea typeface="Times New Roman"/>
              </a:rPr>
              <a:t>на юге </a:t>
            </a:r>
            <a:r>
              <a:rPr lang="ru-RU" dirty="0" smtClean="0">
                <a:latin typeface="Times New Roman"/>
                <a:ea typeface="Times New Roman"/>
              </a:rPr>
              <a:t>России. </a:t>
            </a:r>
            <a:r>
              <a:rPr lang="ru-RU" dirty="0">
                <a:latin typeface="Times New Roman"/>
                <a:ea typeface="Times New Roman"/>
              </a:rPr>
              <a:t>Они тянутся с </a:t>
            </a:r>
            <a:r>
              <a:rPr lang="ru-RU" dirty="0" err="1" smtClean="0">
                <a:latin typeface="Times New Roman"/>
                <a:ea typeface="Times New Roman"/>
              </a:rPr>
              <a:t>северо</a:t>
            </a:r>
            <a:r>
              <a:rPr lang="ru-RU" dirty="0" smtClean="0">
                <a:latin typeface="Times New Roman"/>
                <a:ea typeface="Times New Roman"/>
              </a:rPr>
              <a:t>–запада </a:t>
            </a:r>
            <a:r>
              <a:rPr lang="ru-RU" dirty="0">
                <a:latin typeface="Times New Roman"/>
                <a:ea typeface="Times New Roman"/>
              </a:rPr>
              <a:t>на </a:t>
            </a:r>
            <a:r>
              <a:rPr lang="ru-RU" dirty="0" err="1" smtClean="0">
                <a:latin typeface="Times New Roman"/>
                <a:ea typeface="Times New Roman"/>
              </a:rPr>
              <a:t>юго</a:t>
            </a:r>
            <a:r>
              <a:rPr lang="ru-RU" dirty="0" smtClean="0">
                <a:latin typeface="Times New Roman"/>
                <a:ea typeface="Times New Roman"/>
              </a:rPr>
              <a:t>–восток </a:t>
            </a:r>
            <a:r>
              <a:rPr lang="ru-RU" dirty="0">
                <a:latin typeface="Times New Roman"/>
                <a:ea typeface="Times New Roman"/>
              </a:rPr>
              <a:t>между </a:t>
            </a:r>
            <a:r>
              <a:rPr lang="ru-RU" b="1" dirty="0">
                <a:latin typeface="Times New Roman"/>
                <a:ea typeface="Times New Roman"/>
              </a:rPr>
              <a:t>Чёрным и Каспийским</a:t>
            </a:r>
            <a:r>
              <a:rPr lang="ru-RU" dirty="0">
                <a:latin typeface="Times New Roman"/>
                <a:ea typeface="Times New Roman"/>
              </a:rPr>
              <a:t> морями. </a:t>
            </a:r>
            <a:endParaRPr lang="ru-RU" dirty="0" smtClean="0">
              <a:latin typeface="Times New Roman"/>
              <a:ea typeface="Times New Roman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Times New Roman"/>
              </a:rPr>
              <a:t>Северные </a:t>
            </a:r>
            <a:r>
              <a:rPr lang="ru-RU" dirty="0">
                <a:latin typeface="Times New Roman"/>
                <a:ea typeface="Times New Roman"/>
              </a:rPr>
              <a:t>склоны этих гор </a:t>
            </a:r>
            <a:r>
              <a:rPr lang="ru-RU" dirty="0" smtClean="0">
                <a:latin typeface="Times New Roman"/>
                <a:ea typeface="Times New Roman"/>
              </a:rPr>
              <a:t>вместе с прилегающими предгорными равнинами составляют </a:t>
            </a:r>
          </a:p>
          <a:p>
            <a:pPr indent="0" algn="ctr"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Times New Roman"/>
              </a:rPr>
              <a:t>Северный </a:t>
            </a:r>
            <a:r>
              <a:rPr lang="ru-RU" b="1" dirty="0">
                <a:latin typeface="Times New Roman"/>
                <a:ea typeface="Times New Roman"/>
              </a:rPr>
              <a:t>Кавказ</a:t>
            </a:r>
            <a:r>
              <a:rPr lang="ru-RU" dirty="0" smtClean="0">
                <a:latin typeface="Times New Roman"/>
                <a:ea typeface="Times New Roman"/>
              </a:rPr>
              <a:t>.</a:t>
            </a:r>
            <a:endParaRPr lang="ru-RU" sz="2400" dirty="0">
              <a:latin typeface="Microsoft Sans Serif"/>
              <a:ea typeface="Microsoft Sans Serif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867" y="1382486"/>
            <a:ext cx="5993190" cy="5116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658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49"/>
            <a:ext cx="12192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Заголовок 1"/>
          <p:cNvSpPr>
            <a:spLocks noGrp="1"/>
          </p:cNvSpPr>
          <p:nvPr>
            <p:ph type="title"/>
          </p:nvPr>
        </p:nvSpPr>
        <p:spPr>
          <a:xfrm>
            <a:off x="-27296" y="354845"/>
            <a:ext cx="12191999" cy="1325563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Республика Северная Осетия –Алания</a:t>
            </a:r>
            <a:b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- моя малая Родина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15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65528"/>
            <a:ext cx="5063319" cy="4592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854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5429" y="0"/>
            <a:ext cx="10515600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РСО-Алания - моя малая Родина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257" y="1317172"/>
            <a:ext cx="5544457" cy="51707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бъект 3"/>
          <p:cNvSpPr txBox="1">
            <a:spLocks/>
          </p:cNvSpPr>
          <p:nvPr/>
        </p:nvSpPr>
        <p:spPr>
          <a:xfrm>
            <a:off x="6965646" y="1404259"/>
            <a:ext cx="5655735" cy="5181597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990600" lvl="0" indent="450000" algn="ctr">
              <a:lnSpc>
                <a:spcPct val="110000"/>
              </a:lnSpc>
              <a:spcBef>
                <a:spcPts val="0"/>
              </a:spcBef>
              <a:buNone/>
              <a:tabLst>
                <a:tab pos="1223645" algn="l"/>
                <a:tab pos="5941060" algn="l"/>
              </a:tabLst>
            </a:pPr>
            <a:r>
              <a:rPr lang="ru-RU" dirty="0">
                <a:latin typeface="Georgia" pitchFamily="18" charset="0"/>
                <a:ea typeface="Microsoft Sans Serif"/>
              </a:rPr>
              <a:t>Площадь РСО-Алания -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Microsoft Sans Serif"/>
              </a:rPr>
              <a:t>7987</a:t>
            </a:r>
            <a:r>
              <a:rPr lang="ru-RU" dirty="0">
                <a:latin typeface="Georgia" pitchFamily="18" charset="0"/>
                <a:ea typeface="Microsoft Sans Serif"/>
              </a:rPr>
              <a:t> квадратных километров. </a:t>
            </a:r>
          </a:p>
          <a:p>
            <a:pPr marL="0" marR="990600" lvl="0" indent="450000" algn="ctr">
              <a:lnSpc>
                <a:spcPct val="110000"/>
              </a:lnSpc>
              <a:spcBef>
                <a:spcPts val="0"/>
              </a:spcBef>
              <a:buNone/>
              <a:tabLst>
                <a:tab pos="1223645" algn="l"/>
                <a:tab pos="5941060" algn="l"/>
              </a:tabLst>
            </a:pPr>
            <a:r>
              <a:rPr lang="ru-RU" dirty="0">
                <a:latin typeface="Georgia" pitchFamily="18" charset="0"/>
                <a:ea typeface="Microsoft Sans Serif"/>
              </a:rPr>
              <a:t>По результатам  переписи</a:t>
            </a:r>
          </a:p>
          <a:p>
            <a:pPr marL="0" marR="990600" lvl="0" indent="450000" algn="ctr">
              <a:lnSpc>
                <a:spcPct val="110000"/>
              </a:lnSpc>
              <a:spcBef>
                <a:spcPts val="0"/>
              </a:spcBef>
              <a:buNone/>
              <a:tabLst>
                <a:tab pos="1223645" algn="l"/>
                <a:tab pos="5941060" algn="l"/>
              </a:tabLst>
            </a:pPr>
            <a:r>
              <a:rPr lang="ru-RU" dirty="0">
                <a:latin typeface="Georgia" pitchFamily="18" charset="0"/>
                <a:ea typeface="Microsoft Sans Serif"/>
              </a:rPr>
              <a:t>2025г в РСО-Алания проживает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Microsoft Sans Serif"/>
              </a:rPr>
              <a:t>678826</a:t>
            </a:r>
            <a:r>
              <a:rPr lang="ru-RU" dirty="0">
                <a:latin typeface="Georgia" pitchFamily="18" charset="0"/>
                <a:ea typeface="Microsoft Sans Serif"/>
              </a:rPr>
              <a:t> человек. </a:t>
            </a:r>
          </a:p>
          <a:p>
            <a:pPr marL="0" marR="990600" lvl="0" indent="450000" algn="ctr">
              <a:lnSpc>
                <a:spcPct val="110000"/>
              </a:lnSpc>
              <a:spcBef>
                <a:spcPts val="0"/>
              </a:spcBef>
              <a:buNone/>
              <a:tabLst>
                <a:tab pos="1223645" algn="l"/>
                <a:tab pos="5941060" algn="l"/>
              </a:tabLst>
            </a:pPr>
            <a:r>
              <a:rPr lang="ru-RU" dirty="0">
                <a:latin typeface="Georgia" pitchFamily="18" charset="0"/>
                <a:ea typeface="Microsoft Sans Serif"/>
              </a:rPr>
              <a:t>В республике </a:t>
            </a:r>
            <a:r>
              <a:rPr lang="ru-RU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ea typeface="Microsoft Sans Serif"/>
              </a:rPr>
              <a:t>8</a:t>
            </a:r>
            <a:r>
              <a:rPr lang="ru-RU" dirty="0">
                <a:latin typeface="Georgia" pitchFamily="18" charset="0"/>
                <a:ea typeface="Microsoft Sans Serif"/>
              </a:rPr>
              <a:t> муниципальных районов (</a:t>
            </a:r>
            <a:r>
              <a:rPr lang="ru-RU" dirty="0" err="1">
                <a:latin typeface="Georgia" pitchFamily="18" charset="0"/>
                <a:ea typeface="Microsoft Sans Serif"/>
              </a:rPr>
              <a:t>Алагирский</a:t>
            </a:r>
            <a:r>
              <a:rPr lang="ru-RU" dirty="0">
                <a:latin typeface="Georgia" pitchFamily="18" charset="0"/>
                <a:ea typeface="Microsoft Sans Serif"/>
              </a:rPr>
              <a:t>, </a:t>
            </a:r>
            <a:r>
              <a:rPr lang="ru-RU" dirty="0" err="1">
                <a:latin typeface="Georgia" pitchFamily="18" charset="0"/>
                <a:ea typeface="Microsoft Sans Serif"/>
              </a:rPr>
              <a:t>Ардонский</a:t>
            </a:r>
            <a:r>
              <a:rPr lang="ru-RU" dirty="0">
                <a:latin typeface="Georgia" pitchFamily="18" charset="0"/>
                <a:ea typeface="Microsoft Sans Serif"/>
              </a:rPr>
              <a:t>, </a:t>
            </a:r>
            <a:r>
              <a:rPr lang="ru-RU" dirty="0" err="1">
                <a:latin typeface="Georgia" pitchFamily="18" charset="0"/>
                <a:ea typeface="Microsoft Sans Serif"/>
              </a:rPr>
              <a:t>Дигорский</a:t>
            </a:r>
            <a:r>
              <a:rPr lang="ru-RU" dirty="0">
                <a:latin typeface="Georgia" pitchFamily="18" charset="0"/>
                <a:ea typeface="Microsoft Sans Serif"/>
              </a:rPr>
              <a:t>, </a:t>
            </a:r>
            <a:r>
              <a:rPr lang="ru-RU" dirty="0" err="1">
                <a:latin typeface="Georgia" pitchFamily="18" charset="0"/>
                <a:ea typeface="Microsoft Sans Serif"/>
              </a:rPr>
              <a:t>Ирафский</a:t>
            </a:r>
            <a:r>
              <a:rPr lang="ru-RU" dirty="0">
                <a:latin typeface="Georgia" pitchFamily="18" charset="0"/>
                <a:ea typeface="Microsoft Sans Serif"/>
              </a:rPr>
              <a:t>, Кировский, Моздокский, Правобережный, Пригородный)   и 1 городской округ (г. Владикавказ</a:t>
            </a:r>
            <a:r>
              <a:rPr lang="ru-RU" dirty="0" smtClean="0">
                <a:latin typeface="Georgia" pitchFamily="18" charset="0"/>
                <a:ea typeface="Microsoft Sans Serif"/>
              </a:rPr>
              <a:t>).</a:t>
            </a:r>
            <a:endParaRPr lang="ru-RU" dirty="0">
              <a:latin typeface="Georgia" pitchFamily="18" charset="0"/>
              <a:ea typeface="Microsoft Sans Serif"/>
            </a:endParaRPr>
          </a:p>
        </p:txBody>
      </p:sp>
    </p:spTree>
    <p:extLst>
      <p:ext uri="{BB962C8B-B14F-4D97-AF65-F5344CB8AC3E}">
        <p14:creationId xmlns:p14="http://schemas.microsoft.com/office/powerpoint/2010/main" val="8494878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12191999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Столица РСО-Алания - Владикавказ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360714"/>
            <a:ext cx="5453063" cy="5148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770914" y="1390695"/>
            <a:ext cx="5018315" cy="49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Указ императрицы Екатерины II</a:t>
            </a:r>
          </a:p>
          <a:p>
            <a:pPr lvl="0" algn="ctr">
              <a:lnSpc>
                <a:spcPct val="12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 1784 года:</a:t>
            </a:r>
          </a:p>
          <a:p>
            <a:pPr lvl="0" algn="ctr">
              <a:lnSpc>
                <a:spcPct val="120000"/>
              </a:lnSpc>
            </a:pP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 «У подножья гор повелеваю я основать город, на назначенном по обозрению моему месте, под 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именем</a:t>
            </a:r>
            <a:endParaRPr lang="ru-RU" sz="2400" dirty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>
              <a:lnSpc>
                <a:spcPct val="120000"/>
              </a:lnSpc>
            </a:pPr>
            <a:endParaRPr lang="ru-RU" sz="2400" b="1" dirty="0" smtClean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Calibri"/>
            </a:endParaRP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</a:rPr>
              <a:t>ВЛАДИКАВКАЗ»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- </a:t>
            </a:r>
            <a:endParaRPr lang="ru-RU" sz="2400" b="1" dirty="0" smtClean="0">
              <a:solidFill>
                <a:schemeClr val="accent5">
                  <a:lumMod val="50000"/>
                </a:schemeClr>
              </a:solidFill>
              <a:latin typeface="Times New Roman"/>
              <a:ea typeface="Calibri"/>
            </a:endParaRPr>
          </a:p>
          <a:p>
            <a:pPr algn="ctr">
              <a:lnSpc>
                <a:spcPct val="120000"/>
              </a:lnSpc>
            </a:pP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«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latin typeface="Times New Roman"/>
                <a:ea typeface="Calibri"/>
              </a:rPr>
              <a:t>владей Кавказом»</a:t>
            </a:r>
            <a:endParaRPr lang="ru-RU" sz="24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>
              <a:lnSpc>
                <a:spcPct val="120000"/>
              </a:lnSpc>
            </a:pP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</a:endParaRPr>
          </a:p>
          <a:p>
            <a:pPr algn="ctr">
              <a:lnSpc>
                <a:spcPct val="120000"/>
              </a:lnSpc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</a:rPr>
              <a:t>Название городу придумал Павел </a:t>
            </a:r>
            <a:r>
              <a:rPr lang="ru-RU" sz="2400" dirty="0">
                <a:solidFill>
                  <a:srgbClr val="000000"/>
                </a:solidFill>
                <a:latin typeface="Times New Roman"/>
                <a:ea typeface="Calibri"/>
              </a:rPr>
              <a:t>Потёмкин 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595293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0"/>
            <a:ext cx="12191999" cy="1325563"/>
          </a:xfrm>
        </p:spPr>
        <p:txBody>
          <a:bodyPr/>
          <a:lstStyle/>
          <a:p>
            <a:r>
              <a:rPr lang="ru-RU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Столица РСО-Алания - Владикавказ</a:t>
            </a:r>
            <a:endParaRPr lang="ru-RU" b="1" i="1" dirty="0">
              <a:solidFill>
                <a:srgbClr val="285D6A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433457" y="1360717"/>
            <a:ext cx="5480354" cy="511628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anose="02040502050405020303" pitchFamily="18" charset="0"/>
                <a:cs typeface="Times New Roman" pitchFamily="18" charset="0"/>
              </a:rPr>
              <a:t>Проспект Мира</a:t>
            </a:r>
            <a:r>
              <a:rPr lang="ru-RU" sz="2400" dirty="0">
                <a:latin typeface="Georgia" panose="02040502050405020303" pitchFamily="18" charset="0"/>
                <a:cs typeface="Times New Roman" pitchFamily="18" charset="0"/>
              </a:rPr>
              <a:t>  — 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 </a:t>
            </a:r>
          </a:p>
          <a:p>
            <a:pPr marL="0" indent="0" algn="ctr">
              <a:buNone/>
            </a:pP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исторический </a:t>
            </a:r>
            <a:r>
              <a:rPr lang="ru-RU" sz="2400" dirty="0">
                <a:latin typeface="Georgia" panose="02040502050405020303" pitchFamily="18" charset="0"/>
                <a:cs typeface="Times New Roman" pitchFamily="18" charset="0"/>
              </a:rPr>
              <a:t>и культурный центр города. 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Находится в </a:t>
            </a:r>
            <a:r>
              <a:rPr lang="ru-RU" sz="2400" dirty="0" err="1" smtClean="0">
                <a:latin typeface="Georgia" panose="02040502050405020303" pitchFamily="18" charset="0"/>
                <a:cs typeface="Times New Roman" pitchFamily="18" charset="0"/>
              </a:rPr>
              <a:t>Иристонском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 муниципальном округе. </a:t>
            </a:r>
            <a:r>
              <a:rPr lang="ru-RU" sz="2400" dirty="0">
                <a:latin typeface="Georgia" panose="02040502050405020303" pitchFamily="18" charset="0"/>
                <a:cs typeface="Times New Roman" pitchFamily="18" charset="0"/>
              </a:rPr>
              <a:t>Памятник градостроительства и 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архитектуры. Бульвар</a:t>
            </a:r>
            <a:r>
              <a:rPr lang="ru-RU" sz="2400" dirty="0">
                <a:latin typeface="Georgia" panose="02040502050405020303" pitchFamily="18" charset="0"/>
                <a:cs typeface="Times New Roman" pitchFamily="18" charset="0"/>
              </a:rPr>
              <a:t> на проспекте внесён в реестр Памятников природы Северной Осетии 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.</a:t>
            </a:r>
            <a:endParaRPr lang="ru-RU" sz="2400" dirty="0">
              <a:latin typeface="Georgia" panose="02040502050405020303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dirty="0">
                <a:latin typeface="Georgia" panose="02040502050405020303" pitchFamily="18" charset="0"/>
                <a:cs typeface="Times New Roman" pitchFamily="18" charset="0"/>
              </a:rPr>
              <a:t>На всём протяжении проспекта со стороны улицы Кирова открывается вид северного склона </a:t>
            </a:r>
            <a:r>
              <a:rPr lang="ru-RU" sz="2400" dirty="0" smtClean="0">
                <a:latin typeface="Georgia" panose="02040502050405020303" pitchFamily="18" charset="0"/>
                <a:cs typeface="Times New Roman" pitchFamily="18" charset="0"/>
              </a:rPr>
              <a:t>Столовой горы.</a:t>
            </a:r>
            <a:endParaRPr lang="ru-RU" sz="2400" u="sng" dirty="0">
              <a:latin typeface="Georgia" panose="02040502050405020303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B8C59963-B4D4-4679-9755-4909A63A8E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188" y="1277007"/>
            <a:ext cx="5470634" cy="5359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1833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="" xmlns:a16="http://schemas.microsoft.com/office/drawing/2014/main" id="{DCAF0659-D993-4FAD-85AC-C8ABBC1F9E72}"/>
              </a:ext>
            </a:extLst>
          </p:cNvPr>
          <p:cNvGrpSpPr/>
          <p:nvPr/>
        </p:nvGrpSpPr>
        <p:grpSpPr>
          <a:xfrm>
            <a:off x="212306" y="1975943"/>
            <a:ext cx="2166256" cy="4731879"/>
            <a:chOff x="225965" y="1647150"/>
            <a:chExt cx="2166256" cy="4731879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="" xmlns:a16="http://schemas.microsoft.com/office/drawing/2014/main" id="{3ED3C646-2A0D-43AA-9CD2-31512A73A5CB}"/>
                </a:ext>
              </a:extLst>
            </p:cNvPr>
            <p:cNvSpPr/>
            <p:nvPr/>
          </p:nvSpPr>
          <p:spPr>
            <a:xfrm>
              <a:off x="225965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18039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="" xmlns:a16="http://schemas.microsoft.com/office/drawing/2014/main" id="{F3ED1B1E-57FC-4943-887B-E9210DA20C24}"/>
                </a:ext>
              </a:extLst>
            </p:cNvPr>
            <p:cNvSpPr/>
            <p:nvPr/>
          </p:nvSpPr>
          <p:spPr>
            <a:xfrm>
              <a:off x="225965" y="164715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="" xmlns:a16="http://schemas.microsoft.com/office/drawing/2014/main" id="{50AAE3A2-5A1C-49F9-A47D-E8948F2B86B3}"/>
              </a:ext>
            </a:extLst>
          </p:cNvPr>
          <p:cNvGrpSpPr/>
          <p:nvPr/>
        </p:nvGrpSpPr>
        <p:grpSpPr>
          <a:xfrm>
            <a:off x="2560378" y="1900702"/>
            <a:ext cx="2183829" cy="4799460"/>
            <a:chOff x="2671030" y="1589739"/>
            <a:chExt cx="2183829" cy="4799460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="" xmlns:a16="http://schemas.microsoft.com/office/drawing/2014/main" id="{9B9C3861-5A70-4BF9-A06E-3A22FFCD568E}"/>
                </a:ext>
              </a:extLst>
            </p:cNvPr>
            <p:cNvSpPr/>
            <p:nvPr/>
          </p:nvSpPr>
          <p:spPr>
            <a:xfrm>
              <a:off x="2688603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="" xmlns:a16="http://schemas.microsoft.com/office/drawing/2014/main" id="{9A2AD94E-8138-4784-A15E-618314283000}"/>
                </a:ext>
              </a:extLst>
            </p:cNvPr>
            <p:cNvSpPr txBox="1"/>
            <p:nvPr/>
          </p:nvSpPr>
          <p:spPr>
            <a:xfrm>
              <a:off x="2671030" y="1589739"/>
              <a:ext cx="2166257" cy="29238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endParaRPr lang="ru-RU" sz="1300" b="1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="" xmlns:a16="http://schemas.microsoft.com/office/drawing/2014/main" id="{2233BA53-B504-4FF6-9456-7241607DF118}"/>
                </a:ext>
              </a:extLst>
            </p:cNvPr>
            <p:cNvSpPr/>
            <p:nvPr/>
          </p:nvSpPr>
          <p:spPr>
            <a:xfrm>
              <a:off x="2688603" y="401682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="" xmlns:a16="http://schemas.microsoft.com/office/drawing/2014/main" id="{53163A86-A0A8-4937-94E8-5199693E2B89}"/>
              </a:ext>
            </a:extLst>
          </p:cNvPr>
          <p:cNvGrpSpPr/>
          <p:nvPr/>
        </p:nvGrpSpPr>
        <p:grpSpPr>
          <a:xfrm>
            <a:off x="4992164" y="1955383"/>
            <a:ext cx="2166257" cy="4742048"/>
            <a:chOff x="5045189" y="1636981"/>
            <a:chExt cx="2166257" cy="4742048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="" xmlns:a16="http://schemas.microsoft.com/office/drawing/2014/main" id="{3241EE3A-08F0-4EF8-96AC-616D565A5C9C}"/>
                </a:ext>
              </a:extLst>
            </p:cNvPr>
            <p:cNvSpPr/>
            <p:nvPr/>
          </p:nvSpPr>
          <p:spPr>
            <a:xfrm>
              <a:off x="5045190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="" xmlns:a16="http://schemas.microsoft.com/office/drawing/2014/main" id="{F0B58B8D-E8E6-4637-8535-ED73A4BE2D8D}"/>
                </a:ext>
              </a:extLst>
            </p:cNvPr>
            <p:cNvSpPr txBox="1"/>
            <p:nvPr/>
          </p:nvSpPr>
          <p:spPr>
            <a:xfrm>
              <a:off x="5045189" y="3774533"/>
              <a:ext cx="2166257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400" b="1" cap="all" dirty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Население</a:t>
              </a:r>
              <a:r>
                <a:rPr lang="ru-RU" sz="1400" b="1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,</a:t>
              </a:r>
              <a:r>
                <a:rPr lang="ru-RU" sz="1100" dirty="0" smtClean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.</a:t>
              </a:r>
              <a:endParaRPr lang="ru-RU" sz="11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="" xmlns:a16="http://schemas.microsoft.com/office/drawing/2014/main" id="{95228052-EB96-4B05-B433-45B3BA92CD0E}"/>
                </a:ext>
              </a:extLst>
            </p:cNvPr>
            <p:cNvSpPr/>
            <p:nvPr/>
          </p:nvSpPr>
          <p:spPr>
            <a:xfrm>
              <a:off x="5045190" y="163698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="" xmlns:a16="http://schemas.microsoft.com/office/drawing/2014/main" id="{D1E21D22-4116-4427-A405-E7DEFBC251B9}"/>
              </a:ext>
            </a:extLst>
          </p:cNvPr>
          <p:cNvGrpSpPr/>
          <p:nvPr/>
        </p:nvGrpSpPr>
        <p:grpSpPr>
          <a:xfrm>
            <a:off x="7364256" y="1958410"/>
            <a:ext cx="2166256" cy="4731879"/>
            <a:chOff x="7401776" y="1647150"/>
            <a:chExt cx="2166256" cy="4731879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="" xmlns:a16="http://schemas.microsoft.com/office/drawing/2014/main" id="{550135C4-FEB1-4A62-AFD5-6E3749E36127}"/>
                </a:ext>
              </a:extLst>
            </p:cNvPr>
            <p:cNvSpPr/>
            <p:nvPr/>
          </p:nvSpPr>
          <p:spPr>
            <a:xfrm>
              <a:off x="7401776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="" xmlns:a16="http://schemas.microsoft.com/office/drawing/2014/main" id="{7D71F75E-433F-4248-9158-C8500A2DD9F3}"/>
                </a:ext>
              </a:extLst>
            </p:cNvPr>
            <p:cNvSpPr/>
            <p:nvPr/>
          </p:nvSpPr>
          <p:spPr>
            <a:xfrm>
              <a:off x="7401776" y="400665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="" xmlns:ask="http://schemas.microsoft.com/office/drawing/2018/sketchyshapes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27" name="Прямоугольник 26">
            <a:extLst>
              <a:ext uri="{FF2B5EF4-FFF2-40B4-BE49-F238E27FC236}">
                <a16:creationId xmlns="" xmlns:a16="http://schemas.microsoft.com/office/drawing/2014/main" id="{68A071FE-CDBA-4BB0-96BF-6907FB1DF82D}"/>
              </a:ext>
            </a:extLst>
          </p:cNvPr>
          <p:cNvSpPr/>
          <p:nvPr/>
        </p:nvSpPr>
        <p:spPr>
          <a:xfrm>
            <a:off x="9758364" y="1946502"/>
            <a:ext cx="2166256" cy="4731879"/>
          </a:xfrm>
          <a:custGeom>
            <a:avLst/>
            <a:gdLst>
              <a:gd name="connsiteX0" fmla="*/ 0 w 2166256"/>
              <a:gd name="connsiteY0" fmla="*/ 0 h 4731879"/>
              <a:gd name="connsiteX1" fmla="*/ 498239 w 2166256"/>
              <a:gd name="connsiteY1" fmla="*/ 0 h 4731879"/>
              <a:gd name="connsiteX2" fmla="*/ 1061465 w 2166256"/>
              <a:gd name="connsiteY2" fmla="*/ 0 h 4731879"/>
              <a:gd name="connsiteX3" fmla="*/ 1624692 w 2166256"/>
              <a:gd name="connsiteY3" fmla="*/ 0 h 4731879"/>
              <a:gd name="connsiteX4" fmla="*/ 2166256 w 2166256"/>
              <a:gd name="connsiteY4" fmla="*/ 0 h 4731879"/>
              <a:gd name="connsiteX5" fmla="*/ 2166256 w 2166256"/>
              <a:gd name="connsiteY5" fmla="*/ 770620 h 4731879"/>
              <a:gd name="connsiteX6" fmla="*/ 2166256 w 2166256"/>
              <a:gd name="connsiteY6" fmla="*/ 1493922 h 4731879"/>
              <a:gd name="connsiteX7" fmla="*/ 2166256 w 2166256"/>
              <a:gd name="connsiteY7" fmla="*/ 2264542 h 4731879"/>
              <a:gd name="connsiteX8" fmla="*/ 2166256 w 2166256"/>
              <a:gd name="connsiteY8" fmla="*/ 3035162 h 4731879"/>
              <a:gd name="connsiteX9" fmla="*/ 2166256 w 2166256"/>
              <a:gd name="connsiteY9" fmla="*/ 3663826 h 4731879"/>
              <a:gd name="connsiteX10" fmla="*/ 2166256 w 2166256"/>
              <a:gd name="connsiteY10" fmla="*/ 4731879 h 4731879"/>
              <a:gd name="connsiteX11" fmla="*/ 1581367 w 2166256"/>
              <a:gd name="connsiteY11" fmla="*/ 4731879 h 4731879"/>
              <a:gd name="connsiteX12" fmla="*/ 1018140 w 2166256"/>
              <a:gd name="connsiteY12" fmla="*/ 4731879 h 4731879"/>
              <a:gd name="connsiteX13" fmla="*/ 541564 w 2166256"/>
              <a:gd name="connsiteY13" fmla="*/ 4731879 h 4731879"/>
              <a:gd name="connsiteX14" fmla="*/ 0 w 2166256"/>
              <a:gd name="connsiteY14" fmla="*/ 4731879 h 4731879"/>
              <a:gd name="connsiteX15" fmla="*/ 0 w 2166256"/>
              <a:gd name="connsiteY15" fmla="*/ 4008577 h 4731879"/>
              <a:gd name="connsiteX16" fmla="*/ 0 w 2166256"/>
              <a:gd name="connsiteY16" fmla="*/ 3379914 h 4731879"/>
              <a:gd name="connsiteX17" fmla="*/ 0 w 2166256"/>
              <a:gd name="connsiteY17" fmla="*/ 2609293 h 4731879"/>
              <a:gd name="connsiteX18" fmla="*/ 0 w 2166256"/>
              <a:gd name="connsiteY18" fmla="*/ 1980629 h 4731879"/>
              <a:gd name="connsiteX19" fmla="*/ 0 w 2166256"/>
              <a:gd name="connsiteY19" fmla="*/ 1304647 h 4731879"/>
              <a:gd name="connsiteX20" fmla="*/ 0 w 2166256"/>
              <a:gd name="connsiteY20" fmla="*/ 675983 h 4731879"/>
              <a:gd name="connsiteX21" fmla="*/ 0 w 2166256"/>
              <a:gd name="connsiteY21" fmla="*/ 0 h 473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2166256" h="4731879" fill="none" extrusionOk="0">
                <a:moveTo>
                  <a:pt x="0" y="0"/>
                </a:moveTo>
                <a:cubicBezTo>
                  <a:pt x="176538" y="-15077"/>
                  <a:pt x="342721" y="-17687"/>
                  <a:pt x="498239" y="0"/>
                </a:cubicBezTo>
                <a:cubicBezTo>
                  <a:pt x="653757" y="17687"/>
                  <a:pt x="806495" y="21726"/>
                  <a:pt x="1061465" y="0"/>
                </a:cubicBezTo>
                <a:cubicBezTo>
                  <a:pt x="1316435" y="-21726"/>
                  <a:pt x="1400035" y="-15090"/>
                  <a:pt x="1624692" y="0"/>
                </a:cubicBezTo>
                <a:cubicBezTo>
                  <a:pt x="1849349" y="15090"/>
                  <a:pt x="1912617" y="25708"/>
                  <a:pt x="2166256" y="0"/>
                </a:cubicBezTo>
                <a:cubicBezTo>
                  <a:pt x="2203387" y="322480"/>
                  <a:pt x="2140764" y="573954"/>
                  <a:pt x="2166256" y="770620"/>
                </a:cubicBezTo>
                <a:cubicBezTo>
                  <a:pt x="2191748" y="967286"/>
                  <a:pt x="2183651" y="1254315"/>
                  <a:pt x="2166256" y="1493922"/>
                </a:cubicBezTo>
                <a:cubicBezTo>
                  <a:pt x="2148861" y="1733529"/>
                  <a:pt x="2177287" y="1916997"/>
                  <a:pt x="2166256" y="2264542"/>
                </a:cubicBezTo>
                <a:cubicBezTo>
                  <a:pt x="2155225" y="2612087"/>
                  <a:pt x="2179931" y="2810749"/>
                  <a:pt x="2166256" y="3035162"/>
                </a:cubicBezTo>
                <a:cubicBezTo>
                  <a:pt x="2152581" y="3259575"/>
                  <a:pt x="2176134" y="3503623"/>
                  <a:pt x="2166256" y="3663826"/>
                </a:cubicBezTo>
                <a:cubicBezTo>
                  <a:pt x="2156378" y="3824029"/>
                  <a:pt x="2135085" y="4331673"/>
                  <a:pt x="2166256" y="4731879"/>
                </a:cubicBezTo>
                <a:cubicBezTo>
                  <a:pt x="1993334" y="4729531"/>
                  <a:pt x="1795586" y="4727245"/>
                  <a:pt x="1581367" y="4731879"/>
                </a:cubicBezTo>
                <a:cubicBezTo>
                  <a:pt x="1367148" y="4736513"/>
                  <a:pt x="1236333" y="4747137"/>
                  <a:pt x="1018140" y="4731879"/>
                </a:cubicBezTo>
                <a:cubicBezTo>
                  <a:pt x="799947" y="4716621"/>
                  <a:pt x="655374" y="4744468"/>
                  <a:pt x="541564" y="4731879"/>
                </a:cubicBezTo>
                <a:cubicBezTo>
                  <a:pt x="427754" y="4719290"/>
                  <a:pt x="248835" y="4755797"/>
                  <a:pt x="0" y="4731879"/>
                </a:cubicBezTo>
                <a:cubicBezTo>
                  <a:pt x="-31252" y="4537311"/>
                  <a:pt x="-28034" y="4328268"/>
                  <a:pt x="0" y="4008577"/>
                </a:cubicBezTo>
                <a:cubicBezTo>
                  <a:pt x="28034" y="3688886"/>
                  <a:pt x="-23256" y="3651529"/>
                  <a:pt x="0" y="3379914"/>
                </a:cubicBezTo>
                <a:cubicBezTo>
                  <a:pt x="23256" y="3108299"/>
                  <a:pt x="36540" y="2941406"/>
                  <a:pt x="0" y="2609293"/>
                </a:cubicBezTo>
                <a:cubicBezTo>
                  <a:pt x="-36540" y="2277180"/>
                  <a:pt x="-7511" y="2160393"/>
                  <a:pt x="0" y="1980629"/>
                </a:cubicBezTo>
                <a:cubicBezTo>
                  <a:pt x="7511" y="1800865"/>
                  <a:pt x="33225" y="1521650"/>
                  <a:pt x="0" y="1304647"/>
                </a:cubicBezTo>
                <a:cubicBezTo>
                  <a:pt x="-33225" y="1087644"/>
                  <a:pt x="-16480" y="916794"/>
                  <a:pt x="0" y="675983"/>
                </a:cubicBezTo>
                <a:cubicBezTo>
                  <a:pt x="16480" y="435172"/>
                  <a:pt x="28373" y="225351"/>
                  <a:pt x="0" y="0"/>
                </a:cubicBezTo>
                <a:close/>
              </a:path>
              <a:path w="2166256" h="4731879" stroke="0" extrusionOk="0">
                <a:moveTo>
                  <a:pt x="0" y="0"/>
                </a:moveTo>
                <a:cubicBezTo>
                  <a:pt x="213796" y="10649"/>
                  <a:pt x="253508" y="-4931"/>
                  <a:pt x="498239" y="0"/>
                </a:cubicBezTo>
                <a:cubicBezTo>
                  <a:pt x="742970" y="4931"/>
                  <a:pt x="868969" y="-16604"/>
                  <a:pt x="974815" y="0"/>
                </a:cubicBezTo>
                <a:cubicBezTo>
                  <a:pt x="1080661" y="16604"/>
                  <a:pt x="1269295" y="-22196"/>
                  <a:pt x="1451392" y="0"/>
                </a:cubicBezTo>
                <a:cubicBezTo>
                  <a:pt x="1633489" y="22196"/>
                  <a:pt x="1854883" y="26579"/>
                  <a:pt x="2166256" y="0"/>
                </a:cubicBezTo>
                <a:cubicBezTo>
                  <a:pt x="2136154" y="256842"/>
                  <a:pt x="2190425" y="355237"/>
                  <a:pt x="2166256" y="628664"/>
                </a:cubicBezTo>
                <a:cubicBezTo>
                  <a:pt x="2142087" y="902091"/>
                  <a:pt x="2154918" y="984842"/>
                  <a:pt x="2166256" y="1162690"/>
                </a:cubicBezTo>
                <a:cubicBezTo>
                  <a:pt x="2177594" y="1340538"/>
                  <a:pt x="2159649" y="1496210"/>
                  <a:pt x="2166256" y="1744035"/>
                </a:cubicBezTo>
                <a:cubicBezTo>
                  <a:pt x="2172863" y="1991861"/>
                  <a:pt x="2186348" y="2112989"/>
                  <a:pt x="2166256" y="2325381"/>
                </a:cubicBezTo>
                <a:cubicBezTo>
                  <a:pt x="2146164" y="2537773"/>
                  <a:pt x="2179671" y="2881508"/>
                  <a:pt x="2166256" y="3048682"/>
                </a:cubicBezTo>
                <a:cubicBezTo>
                  <a:pt x="2152841" y="3215856"/>
                  <a:pt x="2159756" y="3361163"/>
                  <a:pt x="2166256" y="3582708"/>
                </a:cubicBezTo>
                <a:cubicBezTo>
                  <a:pt x="2172756" y="3804253"/>
                  <a:pt x="2189644" y="4263853"/>
                  <a:pt x="2166256" y="4731879"/>
                </a:cubicBezTo>
                <a:cubicBezTo>
                  <a:pt x="1929449" y="4743903"/>
                  <a:pt x="1857186" y="4738941"/>
                  <a:pt x="1689680" y="4731879"/>
                </a:cubicBezTo>
                <a:cubicBezTo>
                  <a:pt x="1522174" y="4724817"/>
                  <a:pt x="1292780" y="4751527"/>
                  <a:pt x="1148116" y="4731879"/>
                </a:cubicBezTo>
                <a:cubicBezTo>
                  <a:pt x="1003452" y="4712231"/>
                  <a:pt x="739248" y="4710258"/>
                  <a:pt x="563227" y="4731879"/>
                </a:cubicBezTo>
                <a:cubicBezTo>
                  <a:pt x="387206" y="4753500"/>
                  <a:pt x="176848" y="4733933"/>
                  <a:pt x="0" y="4731879"/>
                </a:cubicBezTo>
                <a:cubicBezTo>
                  <a:pt x="-29945" y="4472748"/>
                  <a:pt x="-9616" y="4385839"/>
                  <a:pt x="0" y="4103215"/>
                </a:cubicBezTo>
                <a:cubicBezTo>
                  <a:pt x="9616" y="3820591"/>
                  <a:pt x="-15229" y="3560397"/>
                  <a:pt x="0" y="3332595"/>
                </a:cubicBezTo>
                <a:cubicBezTo>
                  <a:pt x="15229" y="3104793"/>
                  <a:pt x="1883" y="2887665"/>
                  <a:pt x="0" y="2609293"/>
                </a:cubicBezTo>
                <a:cubicBezTo>
                  <a:pt x="-1883" y="2330921"/>
                  <a:pt x="13082" y="2205630"/>
                  <a:pt x="0" y="2075267"/>
                </a:cubicBezTo>
                <a:cubicBezTo>
                  <a:pt x="-13082" y="1944904"/>
                  <a:pt x="-2061" y="1506295"/>
                  <a:pt x="0" y="1351965"/>
                </a:cubicBezTo>
                <a:cubicBezTo>
                  <a:pt x="2061" y="1197635"/>
                  <a:pt x="33305" y="954032"/>
                  <a:pt x="0" y="675983"/>
                </a:cubicBezTo>
                <a:cubicBezTo>
                  <a:pt x="-33305" y="397934"/>
                  <a:pt x="-6074" y="181254"/>
                  <a:pt x="0" y="0"/>
                </a:cubicBezTo>
                <a:close/>
              </a:path>
            </a:pathLst>
          </a:custGeom>
          <a:solidFill>
            <a:srgbClr val="FFFFFF">
              <a:alpha val="20000"/>
            </a:srgbClr>
          </a:solidFill>
          <a:ln w="19050">
            <a:solidFill>
              <a:schemeClr val="bg1"/>
            </a:solidFill>
            <a:extLst>
              <a:ext uri="{C807C97D-BFC1-408E-A445-0C87EB9F89A2}">
                <ask:lineSketchStyleProps xmlns="" xmlns:ask="http://schemas.microsoft.com/office/drawing/2018/sketchyshapes" sd="406077822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28" name="Picture 4">
            <a:extLst>
              <a:ext uri="{FF2B5EF4-FFF2-40B4-BE49-F238E27FC236}">
                <a16:creationId xmlns="" xmlns:a16="http://schemas.microsoft.com/office/drawing/2014/main" id="{B3E9C2FC-7939-41A2-8FE2-9FC2E7B7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2709772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="" xmlns:a16="http://schemas.microsoft.com/office/drawing/2014/main" id="{3F34D450-0291-456F-986D-9521197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7477940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 descr="Picture background">
            <a:extLst>
              <a:ext uri="{FF2B5EF4-FFF2-40B4-BE49-F238E27FC236}">
                <a16:creationId xmlns="" xmlns:a16="http://schemas.microsoft.com/office/drawing/2014/main" id="{9D465C21-ECB6-49EF-A47E-071D38041EA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40" name="Picture 16" descr="Picture background">
            <a:extLst>
              <a:ext uri="{FF2B5EF4-FFF2-40B4-BE49-F238E27FC236}">
                <a16:creationId xmlns="" xmlns:a16="http://schemas.microsoft.com/office/drawing/2014/main" id="{4B0B5428-D844-43FB-8F45-9218669C59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11" r="341" b="18463"/>
          <a:stretch/>
        </p:blipFill>
        <p:spPr bwMode="auto">
          <a:xfrm>
            <a:off x="4992164" y="1955383"/>
            <a:ext cx="2166258" cy="2379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BB42DAD-0059-49AC-BCD5-63BD628ED7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487" y="1984970"/>
            <a:ext cx="2159811" cy="23228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9ADABAF1-C9D2-4937-B639-F20EED0C738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58364" y="4246823"/>
            <a:ext cx="2173293" cy="249487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F83DE017-D303-4035-AE9F-FBCC6389C8B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1496" y="2009579"/>
            <a:ext cx="2166256" cy="239113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54F7D6C4-BFBC-4129-B3C4-1BB7675A908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18769" y="4298132"/>
            <a:ext cx="2154462" cy="239288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B3EC98E-962C-44FF-883D-CD6C96B63B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600886" y="4312441"/>
            <a:ext cx="2143321" cy="241850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F3CFD2FE-DE91-4622-B6C5-74D4051910E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2306" y="4381337"/>
            <a:ext cx="2172612" cy="2281528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8444A9ED-8D56-475E-93EA-AFC270781B5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378114" y="4267128"/>
            <a:ext cx="2148035" cy="24231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A1BFB98A-9CBA-4773-A8E4-760B510DFDCD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58364" y="1984970"/>
            <a:ext cx="2166256" cy="2313162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0" y="473706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i="1" dirty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Столица РСО-Алания </a:t>
            </a:r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– Владикавказ</a:t>
            </a:r>
            <a:endParaRPr lang="ru-RU" dirty="0"/>
          </a:p>
        </p:txBody>
      </p:sp>
      <p:pic>
        <p:nvPicPr>
          <p:cNvPr id="60" name="Picture 2" descr="Picture background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2577951" y="1832570"/>
            <a:ext cx="2272481" cy="25681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0291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" name="Группа 45">
            <a:extLst>
              <a:ext uri="{FF2B5EF4-FFF2-40B4-BE49-F238E27FC236}">
                <a16:creationId xmlns:a16="http://schemas.microsoft.com/office/drawing/2014/main" xmlns="" id="{DCAF0659-D993-4FAD-85AC-C8ABBC1F9E72}"/>
              </a:ext>
            </a:extLst>
          </p:cNvPr>
          <p:cNvGrpSpPr/>
          <p:nvPr/>
        </p:nvGrpSpPr>
        <p:grpSpPr>
          <a:xfrm>
            <a:off x="47300" y="1401813"/>
            <a:ext cx="2443778" cy="4731879"/>
            <a:chOff x="60959" y="1647150"/>
            <a:chExt cx="2443778" cy="4731879"/>
          </a:xfrm>
        </p:grpSpPr>
        <p:sp>
          <p:nvSpPr>
            <p:cNvPr id="23" name="Прямоугольник 22">
              <a:extLst>
                <a:ext uri="{FF2B5EF4-FFF2-40B4-BE49-F238E27FC236}">
                  <a16:creationId xmlns:a16="http://schemas.microsoft.com/office/drawing/2014/main" xmlns="" id="{3ED3C646-2A0D-43AA-9CD2-31512A73A5CB}"/>
                </a:ext>
              </a:extLst>
            </p:cNvPr>
            <p:cNvSpPr/>
            <p:nvPr/>
          </p:nvSpPr>
          <p:spPr>
            <a:xfrm>
              <a:off x="225965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18039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74CACD5E-CA12-4730-81D9-B54C859A16F0}"/>
                </a:ext>
              </a:extLst>
            </p:cNvPr>
            <p:cNvSpPr txBox="1"/>
            <p:nvPr/>
          </p:nvSpPr>
          <p:spPr>
            <a:xfrm>
              <a:off x="60959" y="4563223"/>
              <a:ext cx="2443778" cy="132343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u="sng" cap="all" dirty="0" err="1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Мидаграбинские</a:t>
              </a:r>
              <a:r>
                <a:rPr lang="ru-RU" sz="1600" b="1" u="sng" cap="all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1600" b="1" u="sng" cap="all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водопады</a:t>
              </a:r>
            </a:p>
            <a:p>
              <a:pPr algn="ctr"/>
              <a:endParaRPr lang="ru-RU" sz="1600" b="1" u="sng" cap="all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u="sng" cap="all" dirty="0" smtClean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долина водопадов</a:t>
              </a:r>
              <a:endParaRPr lang="ru-RU" sz="1600" b="1" u="sng" cap="all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Прямоугольник 27">
              <a:extLst>
                <a:ext uri="{FF2B5EF4-FFF2-40B4-BE49-F238E27FC236}">
                  <a16:creationId xmlns:a16="http://schemas.microsoft.com/office/drawing/2014/main" xmlns="" id="{F3ED1B1E-57FC-4943-887B-E9210DA20C24}"/>
                </a:ext>
              </a:extLst>
            </p:cNvPr>
            <p:cNvSpPr/>
            <p:nvPr/>
          </p:nvSpPr>
          <p:spPr>
            <a:xfrm>
              <a:off x="225965" y="164715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4" name="Группа 43">
            <a:extLst>
              <a:ext uri="{FF2B5EF4-FFF2-40B4-BE49-F238E27FC236}">
                <a16:creationId xmlns:a16="http://schemas.microsoft.com/office/drawing/2014/main" xmlns="" id="{50AAE3A2-5A1C-49F9-A47D-E8948F2B86B3}"/>
              </a:ext>
            </a:extLst>
          </p:cNvPr>
          <p:cNvGrpSpPr/>
          <p:nvPr/>
        </p:nvGrpSpPr>
        <p:grpSpPr>
          <a:xfrm>
            <a:off x="2577951" y="1386613"/>
            <a:ext cx="2166256" cy="4742049"/>
            <a:chOff x="2688603" y="1647150"/>
            <a:chExt cx="2166256" cy="4742049"/>
          </a:xfrm>
        </p:grpSpPr>
        <p:sp>
          <p:nvSpPr>
            <p:cNvPr id="24" name="Прямоугольник 23">
              <a:extLst>
                <a:ext uri="{FF2B5EF4-FFF2-40B4-BE49-F238E27FC236}">
                  <a16:creationId xmlns:a16="http://schemas.microsoft.com/office/drawing/2014/main" xmlns="" id="{9B9C3861-5A70-4BF9-A06E-3A22FFCD568E}"/>
                </a:ext>
              </a:extLst>
            </p:cNvPr>
            <p:cNvSpPr/>
            <p:nvPr/>
          </p:nvSpPr>
          <p:spPr>
            <a:xfrm>
              <a:off x="2688603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9A2AD94E-8138-4784-A15E-618314283000}"/>
                </a:ext>
              </a:extLst>
            </p:cNvPr>
            <p:cNvSpPr txBox="1"/>
            <p:nvPr/>
          </p:nvSpPr>
          <p:spPr>
            <a:xfrm>
              <a:off x="2789078" y="1667250"/>
              <a:ext cx="1992252" cy="196977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endParaRPr lang="ru-RU" sz="1000" b="1" u="sng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u="sng" cap="all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Дзивгисская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скальная крепость:</a:t>
              </a:r>
            </a:p>
            <a:p>
              <a:pPr algn="ctr"/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600" b="1" cap="all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/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Древний </a:t>
              </a:r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оборонительный 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комплекс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Прямоугольник 28">
              <a:extLst>
                <a:ext uri="{FF2B5EF4-FFF2-40B4-BE49-F238E27FC236}">
                  <a16:creationId xmlns:a16="http://schemas.microsoft.com/office/drawing/2014/main" xmlns="" id="{2233BA53-B504-4FF6-9456-7241607DF118}"/>
                </a:ext>
              </a:extLst>
            </p:cNvPr>
            <p:cNvSpPr/>
            <p:nvPr/>
          </p:nvSpPr>
          <p:spPr>
            <a:xfrm>
              <a:off x="2688603" y="401682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5" name="Группа 44">
            <a:extLst>
              <a:ext uri="{FF2B5EF4-FFF2-40B4-BE49-F238E27FC236}">
                <a16:creationId xmlns:a16="http://schemas.microsoft.com/office/drawing/2014/main" xmlns="" id="{53163A86-A0A8-4937-94E8-5199693E2B89}"/>
              </a:ext>
            </a:extLst>
          </p:cNvPr>
          <p:cNvGrpSpPr/>
          <p:nvPr/>
        </p:nvGrpSpPr>
        <p:grpSpPr>
          <a:xfrm>
            <a:off x="4903078" y="1441033"/>
            <a:ext cx="2315608" cy="4742048"/>
            <a:chOff x="4956103" y="1636981"/>
            <a:chExt cx="2315608" cy="4742048"/>
          </a:xfrm>
        </p:grpSpPr>
        <p:sp>
          <p:nvSpPr>
            <p:cNvPr id="25" name="Прямоугольник 24">
              <a:extLst>
                <a:ext uri="{FF2B5EF4-FFF2-40B4-BE49-F238E27FC236}">
                  <a16:creationId xmlns:a16="http://schemas.microsoft.com/office/drawing/2014/main" xmlns="" id="{3241EE3A-08F0-4EF8-96AC-616D565A5C9C}"/>
                </a:ext>
              </a:extLst>
            </p:cNvPr>
            <p:cNvSpPr/>
            <p:nvPr/>
          </p:nvSpPr>
          <p:spPr>
            <a:xfrm>
              <a:off x="5045190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974815 w 2166256"/>
                <a:gd name="connsiteY2" fmla="*/ 0 h 4731879"/>
                <a:gd name="connsiteX3" fmla="*/ 14513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628664 h 4731879"/>
                <a:gd name="connsiteX6" fmla="*/ 2166256 w 2166256"/>
                <a:gd name="connsiteY6" fmla="*/ 1162690 h 4731879"/>
                <a:gd name="connsiteX7" fmla="*/ 2166256 w 2166256"/>
                <a:gd name="connsiteY7" fmla="*/ 1744035 h 4731879"/>
                <a:gd name="connsiteX8" fmla="*/ 2166256 w 2166256"/>
                <a:gd name="connsiteY8" fmla="*/ 2325381 h 4731879"/>
                <a:gd name="connsiteX9" fmla="*/ 2166256 w 2166256"/>
                <a:gd name="connsiteY9" fmla="*/ 3048682 h 4731879"/>
                <a:gd name="connsiteX10" fmla="*/ 2166256 w 2166256"/>
                <a:gd name="connsiteY10" fmla="*/ 3582708 h 4731879"/>
                <a:gd name="connsiteX11" fmla="*/ 2166256 w 2166256"/>
                <a:gd name="connsiteY11" fmla="*/ 4731879 h 4731879"/>
                <a:gd name="connsiteX12" fmla="*/ 1689680 w 2166256"/>
                <a:gd name="connsiteY12" fmla="*/ 4731879 h 4731879"/>
                <a:gd name="connsiteX13" fmla="*/ 1148116 w 2166256"/>
                <a:gd name="connsiteY13" fmla="*/ 4731879 h 4731879"/>
                <a:gd name="connsiteX14" fmla="*/ 563227 w 2166256"/>
                <a:gd name="connsiteY14" fmla="*/ 4731879 h 4731879"/>
                <a:gd name="connsiteX15" fmla="*/ 0 w 2166256"/>
                <a:gd name="connsiteY15" fmla="*/ 4731879 h 4731879"/>
                <a:gd name="connsiteX16" fmla="*/ 0 w 2166256"/>
                <a:gd name="connsiteY16" fmla="*/ 4103215 h 4731879"/>
                <a:gd name="connsiteX17" fmla="*/ 0 w 2166256"/>
                <a:gd name="connsiteY17" fmla="*/ 3332595 h 4731879"/>
                <a:gd name="connsiteX18" fmla="*/ 0 w 2166256"/>
                <a:gd name="connsiteY18" fmla="*/ 2609293 h 4731879"/>
                <a:gd name="connsiteX19" fmla="*/ 0 w 2166256"/>
                <a:gd name="connsiteY19" fmla="*/ 2075267 h 4731879"/>
                <a:gd name="connsiteX20" fmla="*/ 0 w 2166256"/>
                <a:gd name="connsiteY20" fmla="*/ 1351965 h 4731879"/>
                <a:gd name="connsiteX21" fmla="*/ 0 w 2166256"/>
                <a:gd name="connsiteY21" fmla="*/ 675983 h 4731879"/>
                <a:gd name="connsiteX22" fmla="*/ 0 w 2166256"/>
                <a:gd name="connsiteY22" fmla="*/ 0 h 4731879"/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30772" y="-35037"/>
                    <a:pt x="372711" y="-44585"/>
                    <a:pt x="498239" y="0"/>
                  </a:cubicBezTo>
                  <a:cubicBezTo>
                    <a:pt x="666804" y="75420"/>
                    <a:pt x="826155" y="9597"/>
                    <a:pt x="1061465" y="0"/>
                  </a:cubicBezTo>
                  <a:cubicBezTo>
                    <a:pt x="1337551" y="-35519"/>
                    <a:pt x="1418453" y="-30107"/>
                    <a:pt x="1624692" y="0"/>
                  </a:cubicBezTo>
                  <a:cubicBezTo>
                    <a:pt x="1861395" y="6720"/>
                    <a:pt x="1904814" y="11925"/>
                    <a:pt x="2166256" y="0"/>
                  </a:cubicBezTo>
                  <a:cubicBezTo>
                    <a:pt x="2148728" y="341870"/>
                    <a:pt x="2176791" y="589582"/>
                    <a:pt x="2166256" y="770620"/>
                  </a:cubicBezTo>
                  <a:cubicBezTo>
                    <a:pt x="2171034" y="994121"/>
                    <a:pt x="2171224" y="1272952"/>
                    <a:pt x="2166256" y="1493922"/>
                  </a:cubicBezTo>
                  <a:cubicBezTo>
                    <a:pt x="2126958" y="1780858"/>
                    <a:pt x="2185194" y="1851474"/>
                    <a:pt x="2166256" y="2264542"/>
                  </a:cubicBezTo>
                  <a:cubicBezTo>
                    <a:pt x="2163222" y="2539569"/>
                    <a:pt x="2134709" y="2830113"/>
                    <a:pt x="2166256" y="3035162"/>
                  </a:cubicBezTo>
                  <a:cubicBezTo>
                    <a:pt x="2104357" y="3273414"/>
                    <a:pt x="2192824" y="3561569"/>
                    <a:pt x="2166256" y="3663826"/>
                  </a:cubicBezTo>
                  <a:cubicBezTo>
                    <a:pt x="2244416" y="3720870"/>
                    <a:pt x="2159722" y="4449302"/>
                    <a:pt x="2166256" y="4731879"/>
                  </a:cubicBezTo>
                  <a:cubicBezTo>
                    <a:pt x="2002553" y="4779488"/>
                    <a:pt x="1837550" y="4650442"/>
                    <a:pt x="1581367" y="4731879"/>
                  </a:cubicBezTo>
                  <a:cubicBezTo>
                    <a:pt x="1338613" y="4763142"/>
                    <a:pt x="1199410" y="4744736"/>
                    <a:pt x="1018140" y="4731879"/>
                  </a:cubicBezTo>
                  <a:cubicBezTo>
                    <a:pt x="784987" y="4689587"/>
                    <a:pt x="653867" y="4721616"/>
                    <a:pt x="541564" y="4731879"/>
                  </a:cubicBezTo>
                  <a:cubicBezTo>
                    <a:pt x="471009" y="4670936"/>
                    <a:pt x="218264" y="4777393"/>
                    <a:pt x="0" y="4731879"/>
                  </a:cubicBezTo>
                  <a:cubicBezTo>
                    <a:pt x="-80878" y="4576493"/>
                    <a:pt x="-70933" y="4335659"/>
                    <a:pt x="0" y="4008577"/>
                  </a:cubicBezTo>
                  <a:cubicBezTo>
                    <a:pt x="14844" y="3696021"/>
                    <a:pt x="-4162" y="3643844"/>
                    <a:pt x="0" y="3379914"/>
                  </a:cubicBezTo>
                  <a:cubicBezTo>
                    <a:pt x="-34159" y="3100179"/>
                    <a:pt x="-12305" y="2963237"/>
                    <a:pt x="0" y="2609293"/>
                  </a:cubicBezTo>
                  <a:cubicBezTo>
                    <a:pt x="-19867" y="2269104"/>
                    <a:pt x="12172" y="2129876"/>
                    <a:pt x="0" y="1980629"/>
                  </a:cubicBezTo>
                  <a:cubicBezTo>
                    <a:pt x="-7832" y="1786694"/>
                    <a:pt x="46328" y="1455174"/>
                    <a:pt x="0" y="1304647"/>
                  </a:cubicBezTo>
                  <a:cubicBezTo>
                    <a:pt x="20166" y="1128432"/>
                    <a:pt x="46925" y="888218"/>
                    <a:pt x="0" y="675983"/>
                  </a:cubicBezTo>
                  <a:cubicBezTo>
                    <a:pt x="102459" y="472589"/>
                    <a:pt x="26355" y="151880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04777" y="16611"/>
                    <a:pt x="245494" y="1221"/>
                    <a:pt x="498239" y="0"/>
                  </a:cubicBezTo>
                  <a:cubicBezTo>
                    <a:pt x="752312" y="39107"/>
                    <a:pt x="842891" y="9074"/>
                    <a:pt x="974815" y="0"/>
                  </a:cubicBezTo>
                  <a:cubicBezTo>
                    <a:pt x="1125232" y="-27710"/>
                    <a:pt x="1263431" y="-30460"/>
                    <a:pt x="1451392" y="0"/>
                  </a:cubicBezTo>
                  <a:cubicBezTo>
                    <a:pt x="1638086" y="-9806"/>
                    <a:pt x="1873079" y="-23289"/>
                    <a:pt x="2166256" y="0"/>
                  </a:cubicBezTo>
                  <a:cubicBezTo>
                    <a:pt x="2131815" y="240030"/>
                    <a:pt x="2186423" y="408469"/>
                    <a:pt x="2166256" y="628664"/>
                  </a:cubicBezTo>
                  <a:cubicBezTo>
                    <a:pt x="2158548" y="912684"/>
                    <a:pt x="2167011" y="977347"/>
                    <a:pt x="2166256" y="1162690"/>
                  </a:cubicBezTo>
                  <a:cubicBezTo>
                    <a:pt x="2176971" y="1281123"/>
                    <a:pt x="2210283" y="1536641"/>
                    <a:pt x="2166256" y="1744035"/>
                  </a:cubicBezTo>
                  <a:cubicBezTo>
                    <a:pt x="2199860" y="1992272"/>
                    <a:pt x="2221727" y="2109663"/>
                    <a:pt x="2166256" y="2325381"/>
                  </a:cubicBezTo>
                  <a:cubicBezTo>
                    <a:pt x="2085625" y="2549378"/>
                    <a:pt x="2221618" y="2888790"/>
                    <a:pt x="2166256" y="3048682"/>
                  </a:cubicBezTo>
                  <a:cubicBezTo>
                    <a:pt x="2099608" y="3187824"/>
                    <a:pt x="2114111" y="3385971"/>
                    <a:pt x="2166256" y="3582708"/>
                  </a:cubicBezTo>
                  <a:cubicBezTo>
                    <a:pt x="2158323" y="3749454"/>
                    <a:pt x="2026355" y="4250040"/>
                    <a:pt x="2166256" y="4731879"/>
                  </a:cubicBezTo>
                  <a:cubicBezTo>
                    <a:pt x="1914443" y="4763174"/>
                    <a:pt x="1873924" y="4730715"/>
                    <a:pt x="1689680" y="4731879"/>
                  </a:cubicBezTo>
                  <a:cubicBezTo>
                    <a:pt x="1514164" y="4749436"/>
                    <a:pt x="1329317" y="4730128"/>
                    <a:pt x="1148116" y="4731879"/>
                  </a:cubicBezTo>
                  <a:cubicBezTo>
                    <a:pt x="1068335" y="4689920"/>
                    <a:pt x="739795" y="4763631"/>
                    <a:pt x="563227" y="4731879"/>
                  </a:cubicBezTo>
                  <a:cubicBezTo>
                    <a:pt x="400321" y="4805400"/>
                    <a:pt x="218575" y="4754081"/>
                    <a:pt x="0" y="4731879"/>
                  </a:cubicBezTo>
                  <a:cubicBezTo>
                    <a:pt x="-56441" y="4469053"/>
                    <a:pt x="-19479" y="4365251"/>
                    <a:pt x="0" y="4103215"/>
                  </a:cubicBezTo>
                  <a:cubicBezTo>
                    <a:pt x="48426" y="3755325"/>
                    <a:pt x="-60813" y="3526609"/>
                    <a:pt x="0" y="3332595"/>
                  </a:cubicBezTo>
                  <a:cubicBezTo>
                    <a:pt x="21479" y="3056874"/>
                    <a:pt x="-61162" y="2915705"/>
                    <a:pt x="0" y="2609293"/>
                  </a:cubicBezTo>
                  <a:cubicBezTo>
                    <a:pt x="31715" y="2334129"/>
                    <a:pt x="41287" y="2213564"/>
                    <a:pt x="0" y="2075267"/>
                  </a:cubicBezTo>
                  <a:cubicBezTo>
                    <a:pt x="32181" y="1914236"/>
                    <a:pt x="-28581" y="1539606"/>
                    <a:pt x="0" y="1351965"/>
                  </a:cubicBezTo>
                  <a:cubicBezTo>
                    <a:pt x="38647" y="1238959"/>
                    <a:pt x="-54663" y="947003"/>
                    <a:pt x="0" y="675983"/>
                  </a:cubicBezTo>
                  <a:cubicBezTo>
                    <a:pt x="-23705" y="333384"/>
                    <a:pt x="-46076" y="145593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78522" y="-19662"/>
                    <a:pt x="300872" y="-17595"/>
                    <a:pt x="498239" y="0"/>
                  </a:cubicBezTo>
                  <a:cubicBezTo>
                    <a:pt x="669308" y="21400"/>
                    <a:pt x="755557" y="-4389"/>
                    <a:pt x="1061465" y="0"/>
                  </a:cubicBezTo>
                  <a:cubicBezTo>
                    <a:pt x="1315768" y="-32392"/>
                    <a:pt x="1401062" y="-9085"/>
                    <a:pt x="1624692" y="0"/>
                  </a:cubicBezTo>
                  <a:cubicBezTo>
                    <a:pt x="1824969" y="5160"/>
                    <a:pt x="1915874" y="30814"/>
                    <a:pt x="2166256" y="0"/>
                  </a:cubicBezTo>
                  <a:cubicBezTo>
                    <a:pt x="2198729" y="345229"/>
                    <a:pt x="2185240" y="556361"/>
                    <a:pt x="2166256" y="770620"/>
                  </a:cubicBezTo>
                  <a:cubicBezTo>
                    <a:pt x="2209151" y="1012988"/>
                    <a:pt x="2180725" y="1207785"/>
                    <a:pt x="2166256" y="1493922"/>
                  </a:cubicBezTo>
                  <a:cubicBezTo>
                    <a:pt x="2121049" y="1751496"/>
                    <a:pt x="2170488" y="1896012"/>
                    <a:pt x="2166256" y="2264542"/>
                  </a:cubicBezTo>
                  <a:cubicBezTo>
                    <a:pt x="2174278" y="2633988"/>
                    <a:pt x="2177931" y="2775724"/>
                    <a:pt x="2166256" y="3035162"/>
                  </a:cubicBezTo>
                  <a:cubicBezTo>
                    <a:pt x="2108791" y="3245446"/>
                    <a:pt x="2191015" y="3516924"/>
                    <a:pt x="2166256" y="3663826"/>
                  </a:cubicBezTo>
                  <a:cubicBezTo>
                    <a:pt x="2152294" y="3787499"/>
                    <a:pt x="2150710" y="4227569"/>
                    <a:pt x="2166256" y="4731879"/>
                  </a:cubicBezTo>
                  <a:cubicBezTo>
                    <a:pt x="2027747" y="4733912"/>
                    <a:pt x="1773383" y="4670677"/>
                    <a:pt x="1581367" y="4731879"/>
                  </a:cubicBezTo>
                  <a:cubicBezTo>
                    <a:pt x="1373799" y="4736442"/>
                    <a:pt x="1231250" y="4741725"/>
                    <a:pt x="1018140" y="4731879"/>
                  </a:cubicBezTo>
                  <a:cubicBezTo>
                    <a:pt x="798746" y="4707057"/>
                    <a:pt x="657122" y="4766102"/>
                    <a:pt x="541564" y="4731879"/>
                  </a:cubicBezTo>
                  <a:cubicBezTo>
                    <a:pt x="439353" y="4768288"/>
                    <a:pt x="250146" y="4723649"/>
                    <a:pt x="0" y="4731879"/>
                  </a:cubicBezTo>
                  <a:cubicBezTo>
                    <a:pt x="-66858" y="4525263"/>
                    <a:pt x="-19846" y="4249336"/>
                    <a:pt x="0" y="4008577"/>
                  </a:cubicBezTo>
                  <a:cubicBezTo>
                    <a:pt x="14295" y="3690181"/>
                    <a:pt x="-23046" y="3645234"/>
                    <a:pt x="0" y="3379914"/>
                  </a:cubicBezTo>
                  <a:cubicBezTo>
                    <a:pt x="45440" y="3158759"/>
                    <a:pt x="32805" y="2941944"/>
                    <a:pt x="0" y="2609293"/>
                  </a:cubicBezTo>
                  <a:cubicBezTo>
                    <a:pt x="-8828" y="2284710"/>
                    <a:pt x="16432" y="2170398"/>
                    <a:pt x="0" y="1980629"/>
                  </a:cubicBezTo>
                  <a:cubicBezTo>
                    <a:pt x="21742" y="1860438"/>
                    <a:pt x="59820" y="1566136"/>
                    <a:pt x="0" y="1304647"/>
                  </a:cubicBezTo>
                  <a:cubicBezTo>
                    <a:pt x="-12385" y="1087367"/>
                    <a:pt x="-71007" y="872563"/>
                    <a:pt x="0" y="675983"/>
                  </a:cubicBezTo>
                  <a:cubicBezTo>
                    <a:pt x="-4958" y="421508"/>
                    <a:pt x="-2706" y="215321"/>
                    <a:pt x="0" y="0"/>
                  </a:cubicBezTo>
                  <a:close/>
                </a:path>
                <a:path w="2166256" h="4731879" fill="none" stroke="0" extrusionOk="0">
                  <a:moveTo>
                    <a:pt x="0" y="0"/>
                  </a:moveTo>
                  <a:cubicBezTo>
                    <a:pt x="183562" y="-35051"/>
                    <a:pt x="331818" y="-9844"/>
                    <a:pt x="498239" y="0"/>
                  </a:cubicBezTo>
                  <a:cubicBezTo>
                    <a:pt x="629650" y="23413"/>
                    <a:pt x="809941" y="-5770"/>
                    <a:pt x="1061465" y="0"/>
                  </a:cubicBezTo>
                  <a:cubicBezTo>
                    <a:pt x="1333466" y="-43140"/>
                    <a:pt x="1421810" y="-16829"/>
                    <a:pt x="1624692" y="0"/>
                  </a:cubicBezTo>
                  <a:cubicBezTo>
                    <a:pt x="1846623" y="6048"/>
                    <a:pt x="1920684" y="29744"/>
                    <a:pt x="2166256" y="0"/>
                  </a:cubicBezTo>
                  <a:cubicBezTo>
                    <a:pt x="2189906" y="333645"/>
                    <a:pt x="2193072" y="586263"/>
                    <a:pt x="2166256" y="770620"/>
                  </a:cubicBezTo>
                  <a:cubicBezTo>
                    <a:pt x="2185308" y="987239"/>
                    <a:pt x="2195231" y="1238538"/>
                    <a:pt x="2166256" y="1493922"/>
                  </a:cubicBezTo>
                  <a:cubicBezTo>
                    <a:pt x="2108641" y="1776051"/>
                    <a:pt x="2172991" y="1848331"/>
                    <a:pt x="2166256" y="2264542"/>
                  </a:cubicBezTo>
                  <a:cubicBezTo>
                    <a:pt x="2206504" y="2581538"/>
                    <a:pt x="2150782" y="2781078"/>
                    <a:pt x="2166256" y="3035162"/>
                  </a:cubicBezTo>
                  <a:cubicBezTo>
                    <a:pt x="2110469" y="3252541"/>
                    <a:pt x="2188581" y="3511388"/>
                    <a:pt x="2166256" y="3663826"/>
                  </a:cubicBezTo>
                  <a:cubicBezTo>
                    <a:pt x="2213337" y="3712661"/>
                    <a:pt x="2201237" y="4314591"/>
                    <a:pt x="2166256" y="4731879"/>
                  </a:cubicBezTo>
                  <a:cubicBezTo>
                    <a:pt x="2004920" y="4762360"/>
                    <a:pt x="1787057" y="4676363"/>
                    <a:pt x="1581367" y="4731879"/>
                  </a:cubicBezTo>
                  <a:cubicBezTo>
                    <a:pt x="1343847" y="4744918"/>
                    <a:pt x="1219152" y="4765177"/>
                    <a:pt x="1018140" y="4731879"/>
                  </a:cubicBezTo>
                  <a:cubicBezTo>
                    <a:pt x="771441" y="4678896"/>
                    <a:pt x="670068" y="4743922"/>
                    <a:pt x="541564" y="4731879"/>
                  </a:cubicBezTo>
                  <a:cubicBezTo>
                    <a:pt x="455615" y="4723688"/>
                    <a:pt x="254396" y="4728989"/>
                    <a:pt x="0" y="4731879"/>
                  </a:cubicBezTo>
                  <a:cubicBezTo>
                    <a:pt x="-65036" y="4504695"/>
                    <a:pt x="-56767" y="4315677"/>
                    <a:pt x="0" y="4008577"/>
                  </a:cubicBezTo>
                  <a:cubicBezTo>
                    <a:pt x="13128" y="3695279"/>
                    <a:pt x="-2020" y="3636510"/>
                    <a:pt x="0" y="3379914"/>
                  </a:cubicBezTo>
                  <a:cubicBezTo>
                    <a:pt x="-7889" y="3127884"/>
                    <a:pt x="14111" y="2965651"/>
                    <a:pt x="0" y="2609293"/>
                  </a:cubicBezTo>
                  <a:cubicBezTo>
                    <a:pt x="-31181" y="2282014"/>
                    <a:pt x="-476" y="2141110"/>
                    <a:pt x="0" y="1980629"/>
                  </a:cubicBezTo>
                  <a:cubicBezTo>
                    <a:pt x="2367" y="1821830"/>
                    <a:pt x="39943" y="1494099"/>
                    <a:pt x="0" y="1304647"/>
                  </a:cubicBezTo>
                  <a:cubicBezTo>
                    <a:pt x="9292" y="1131322"/>
                    <a:pt x="-1034" y="896679"/>
                    <a:pt x="0" y="675983"/>
                  </a:cubicBezTo>
                  <a:cubicBezTo>
                    <a:pt x="60580" y="501712"/>
                    <a:pt x="17275" y="215679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1061465 w 2166256"/>
                        <a:gd name="connsiteY2" fmla="*/ 0 h 4731879"/>
                        <a:gd name="connsiteX3" fmla="*/ 16246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770620 h 4731879"/>
                        <a:gd name="connsiteX6" fmla="*/ 2166256 w 2166256"/>
                        <a:gd name="connsiteY6" fmla="*/ 1493922 h 4731879"/>
                        <a:gd name="connsiteX7" fmla="*/ 2166256 w 2166256"/>
                        <a:gd name="connsiteY7" fmla="*/ 2264542 h 4731879"/>
                        <a:gd name="connsiteX8" fmla="*/ 2166256 w 2166256"/>
                        <a:gd name="connsiteY8" fmla="*/ 3035162 h 4731879"/>
                        <a:gd name="connsiteX9" fmla="*/ 2166256 w 2166256"/>
                        <a:gd name="connsiteY9" fmla="*/ 3663826 h 4731879"/>
                        <a:gd name="connsiteX10" fmla="*/ 2166256 w 2166256"/>
                        <a:gd name="connsiteY10" fmla="*/ 4731879 h 4731879"/>
                        <a:gd name="connsiteX11" fmla="*/ 1581367 w 2166256"/>
                        <a:gd name="connsiteY11" fmla="*/ 4731879 h 4731879"/>
                        <a:gd name="connsiteX12" fmla="*/ 1018140 w 2166256"/>
                        <a:gd name="connsiteY12" fmla="*/ 4731879 h 4731879"/>
                        <a:gd name="connsiteX13" fmla="*/ 541564 w 2166256"/>
                        <a:gd name="connsiteY13" fmla="*/ 4731879 h 4731879"/>
                        <a:gd name="connsiteX14" fmla="*/ 0 w 2166256"/>
                        <a:gd name="connsiteY14" fmla="*/ 4731879 h 4731879"/>
                        <a:gd name="connsiteX15" fmla="*/ 0 w 2166256"/>
                        <a:gd name="connsiteY15" fmla="*/ 4008577 h 4731879"/>
                        <a:gd name="connsiteX16" fmla="*/ 0 w 2166256"/>
                        <a:gd name="connsiteY16" fmla="*/ 3379914 h 4731879"/>
                        <a:gd name="connsiteX17" fmla="*/ 0 w 2166256"/>
                        <a:gd name="connsiteY17" fmla="*/ 2609293 h 4731879"/>
                        <a:gd name="connsiteX18" fmla="*/ 0 w 2166256"/>
                        <a:gd name="connsiteY18" fmla="*/ 1980629 h 4731879"/>
                        <a:gd name="connsiteX19" fmla="*/ 0 w 2166256"/>
                        <a:gd name="connsiteY19" fmla="*/ 1304647 h 4731879"/>
                        <a:gd name="connsiteX20" fmla="*/ 0 w 2166256"/>
                        <a:gd name="connsiteY20" fmla="*/ 675983 h 4731879"/>
                        <a:gd name="connsiteX21" fmla="*/ 0 w 2166256"/>
                        <a:gd name="connsiteY21" fmla="*/ 0 h 4731879"/>
                        <a:gd name="connsiteX0" fmla="*/ 0 w 2166256"/>
                        <a:gd name="connsiteY0" fmla="*/ 0 h 4731879"/>
                        <a:gd name="connsiteX1" fmla="*/ 498239 w 2166256"/>
                        <a:gd name="connsiteY1" fmla="*/ 0 h 4731879"/>
                        <a:gd name="connsiteX2" fmla="*/ 974815 w 2166256"/>
                        <a:gd name="connsiteY2" fmla="*/ 0 h 4731879"/>
                        <a:gd name="connsiteX3" fmla="*/ 1451392 w 2166256"/>
                        <a:gd name="connsiteY3" fmla="*/ 0 h 4731879"/>
                        <a:gd name="connsiteX4" fmla="*/ 2166256 w 2166256"/>
                        <a:gd name="connsiteY4" fmla="*/ 0 h 4731879"/>
                        <a:gd name="connsiteX5" fmla="*/ 2166256 w 2166256"/>
                        <a:gd name="connsiteY5" fmla="*/ 628664 h 4731879"/>
                        <a:gd name="connsiteX6" fmla="*/ 2166256 w 2166256"/>
                        <a:gd name="connsiteY6" fmla="*/ 1162690 h 4731879"/>
                        <a:gd name="connsiteX7" fmla="*/ 2166256 w 2166256"/>
                        <a:gd name="connsiteY7" fmla="*/ 1744035 h 4731879"/>
                        <a:gd name="connsiteX8" fmla="*/ 2166256 w 2166256"/>
                        <a:gd name="connsiteY8" fmla="*/ 2325381 h 4731879"/>
                        <a:gd name="connsiteX9" fmla="*/ 2166256 w 2166256"/>
                        <a:gd name="connsiteY9" fmla="*/ 3048682 h 4731879"/>
                        <a:gd name="connsiteX10" fmla="*/ 2166256 w 2166256"/>
                        <a:gd name="connsiteY10" fmla="*/ 3582708 h 4731879"/>
                        <a:gd name="connsiteX11" fmla="*/ 2166256 w 2166256"/>
                        <a:gd name="connsiteY11" fmla="*/ 4731879 h 4731879"/>
                        <a:gd name="connsiteX12" fmla="*/ 1689680 w 2166256"/>
                        <a:gd name="connsiteY12" fmla="*/ 4731879 h 4731879"/>
                        <a:gd name="connsiteX13" fmla="*/ 1148116 w 2166256"/>
                        <a:gd name="connsiteY13" fmla="*/ 4731879 h 4731879"/>
                        <a:gd name="connsiteX14" fmla="*/ 563227 w 2166256"/>
                        <a:gd name="connsiteY14" fmla="*/ 4731879 h 4731879"/>
                        <a:gd name="connsiteX15" fmla="*/ 0 w 2166256"/>
                        <a:gd name="connsiteY15" fmla="*/ 4731879 h 4731879"/>
                        <a:gd name="connsiteX16" fmla="*/ 0 w 2166256"/>
                        <a:gd name="connsiteY16" fmla="*/ 4103215 h 4731879"/>
                        <a:gd name="connsiteX17" fmla="*/ 0 w 2166256"/>
                        <a:gd name="connsiteY17" fmla="*/ 3332595 h 4731879"/>
                        <a:gd name="connsiteX18" fmla="*/ 0 w 2166256"/>
                        <a:gd name="connsiteY18" fmla="*/ 2609293 h 4731879"/>
                        <a:gd name="connsiteX19" fmla="*/ 0 w 2166256"/>
                        <a:gd name="connsiteY19" fmla="*/ 2075267 h 4731879"/>
                        <a:gd name="connsiteX20" fmla="*/ 0 w 2166256"/>
                        <a:gd name="connsiteY20" fmla="*/ 1351965 h 4731879"/>
                        <a:gd name="connsiteX21" fmla="*/ 0 w 2166256"/>
                        <a:gd name="connsiteY21" fmla="*/ 675983 h 4731879"/>
                        <a:gd name="connsiteX22" fmla="*/ 0 w 2166256"/>
                        <a:gd name="connsiteY22" fmla="*/ 0 h 4731879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  <a:cxn ang="0">
                          <a:pos x="connsiteX17" y="connsiteY17"/>
                        </a:cxn>
                        <a:cxn ang="0">
                          <a:pos x="connsiteX18" y="connsiteY18"/>
                        </a:cxn>
                        <a:cxn ang="0">
                          <a:pos x="connsiteX19" y="connsiteY19"/>
                        </a:cxn>
                        <a:cxn ang="0">
                          <a:pos x="connsiteX20" y="connsiteY20"/>
                        </a:cxn>
                        <a:cxn ang="0">
                          <a:pos x="connsiteX21" y="connsiteY21"/>
                        </a:cxn>
                        <a:cxn ang="0">
                          <a:pos x="connsiteX22" y="connsiteY22"/>
                        </a:cxn>
                      </a:cxnLst>
                      <a:rect l="l" t="t" r="r" b="b"/>
                      <a:pathLst>
                        <a:path w="2166256" h="4731879" fill="none" extrusionOk="0">
                          <a:moveTo>
                            <a:pt x="0" y="0"/>
                          </a:moveTo>
                          <a:cubicBezTo>
                            <a:pt x="151232" y="-26114"/>
                            <a:pt x="354588" y="-28330"/>
                            <a:pt x="498239" y="0"/>
                          </a:cubicBezTo>
                          <a:cubicBezTo>
                            <a:pt x="658676" y="39455"/>
                            <a:pt x="819249" y="13858"/>
                            <a:pt x="1061465" y="0"/>
                          </a:cubicBezTo>
                          <a:cubicBezTo>
                            <a:pt x="1327969" y="-29260"/>
                            <a:pt x="1413044" y="-25697"/>
                            <a:pt x="1624692" y="0"/>
                          </a:cubicBezTo>
                          <a:cubicBezTo>
                            <a:pt x="1856754" y="9945"/>
                            <a:pt x="1910667" y="22264"/>
                            <a:pt x="2166256" y="0"/>
                          </a:cubicBezTo>
                          <a:cubicBezTo>
                            <a:pt x="2191489" y="326701"/>
                            <a:pt x="2147257" y="576771"/>
                            <a:pt x="2166256" y="770620"/>
                          </a:cubicBezTo>
                          <a:cubicBezTo>
                            <a:pt x="2178019" y="985072"/>
                            <a:pt x="2176446" y="1265121"/>
                            <a:pt x="2166256" y="1493922"/>
                          </a:cubicBezTo>
                          <a:cubicBezTo>
                            <a:pt x="2132113" y="1769719"/>
                            <a:pt x="2182339" y="1875130"/>
                            <a:pt x="2166256" y="2264542"/>
                          </a:cubicBezTo>
                          <a:cubicBezTo>
                            <a:pt x="2160409" y="2565079"/>
                            <a:pt x="2173698" y="2813418"/>
                            <a:pt x="2166256" y="3035162"/>
                          </a:cubicBezTo>
                          <a:cubicBezTo>
                            <a:pt x="2118192" y="3269444"/>
                            <a:pt x="2186014" y="3537924"/>
                            <a:pt x="2166256" y="3663826"/>
                          </a:cubicBezTo>
                          <a:cubicBezTo>
                            <a:pt x="2214227" y="3756244"/>
                            <a:pt x="2145128" y="4379625"/>
                            <a:pt x="2166256" y="4731879"/>
                          </a:cubicBezTo>
                          <a:cubicBezTo>
                            <a:pt x="2000554" y="4768655"/>
                            <a:pt x="1813700" y="4694093"/>
                            <a:pt x="1581367" y="4731879"/>
                          </a:cubicBezTo>
                          <a:cubicBezTo>
                            <a:pt x="1351156" y="4751437"/>
                            <a:pt x="1229612" y="4746700"/>
                            <a:pt x="1018140" y="4731879"/>
                          </a:cubicBezTo>
                          <a:cubicBezTo>
                            <a:pt x="786989" y="4693205"/>
                            <a:pt x="654399" y="4729681"/>
                            <a:pt x="541564" y="4731879"/>
                          </a:cubicBezTo>
                          <a:cubicBezTo>
                            <a:pt x="446365" y="4698485"/>
                            <a:pt x="237471" y="4763825"/>
                            <a:pt x="0" y="4731879"/>
                          </a:cubicBezTo>
                          <a:cubicBezTo>
                            <a:pt x="-41239" y="4545196"/>
                            <a:pt x="-47309" y="4331589"/>
                            <a:pt x="0" y="4008577"/>
                          </a:cubicBezTo>
                          <a:cubicBezTo>
                            <a:pt x="19894" y="3693289"/>
                            <a:pt x="-8630" y="3645642"/>
                            <a:pt x="0" y="3379914"/>
                          </a:cubicBezTo>
                          <a:cubicBezTo>
                            <a:pt x="-10968" y="3103459"/>
                            <a:pt x="13842" y="2951551"/>
                            <a:pt x="0" y="2609293"/>
                          </a:cubicBezTo>
                          <a:cubicBezTo>
                            <a:pt x="-30393" y="2274203"/>
                            <a:pt x="1810" y="2145942"/>
                            <a:pt x="0" y="1980629"/>
                          </a:cubicBezTo>
                          <a:cubicBezTo>
                            <a:pt x="2321" y="1796071"/>
                            <a:pt x="41635" y="1478983"/>
                            <a:pt x="0" y="1304647"/>
                          </a:cubicBezTo>
                          <a:cubicBezTo>
                            <a:pt x="-12215" y="1103694"/>
                            <a:pt x="7976" y="905772"/>
                            <a:pt x="0" y="675983"/>
                          </a:cubicBezTo>
                          <a:cubicBezTo>
                            <a:pt x="58868" y="453619"/>
                            <a:pt x="27457" y="191991"/>
                            <a:pt x="0" y="0"/>
                          </a:cubicBezTo>
                          <a:close/>
                        </a:path>
                        <a:path w="2166256" h="4731879" stroke="0" extrusionOk="0">
                          <a:moveTo>
                            <a:pt x="0" y="0"/>
                          </a:moveTo>
                          <a:cubicBezTo>
                            <a:pt x="210087" y="13101"/>
                            <a:pt x="248271" y="-911"/>
                            <a:pt x="498239" y="0"/>
                          </a:cubicBezTo>
                          <a:cubicBezTo>
                            <a:pt x="745623" y="14637"/>
                            <a:pt x="850140" y="1936"/>
                            <a:pt x="974815" y="0"/>
                          </a:cubicBezTo>
                          <a:cubicBezTo>
                            <a:pt x="1112977" y="-15525"/>
                            <a:pt x="1265674" y="-27299"/>
                            <a:pt x="1451392" y="0"/>
                          </a:cubicBezTo>
                          <a:cubicBezTo>
                            <a:pt x="1634296" y="16580"/>
                            <a:pt x="1865193" y="-1677"/>
                            <a:pt x="2166256" y="0"/>
                          </a:cubicBezTo>
                          <a:cubicBezTo>
                            <a:pt x="2135452" y="254122"/>
                            <a:pt x="2188431" y="381754"/>
                            <a:pt x="2166256" y="628664"/>
                          </a:cubicBezTo>
                          <a:cubicBezTo>
                            <a:pt x="2150337" y="907400"/>
                            <a:pt x="2164015" y="979204"/>
                            <a:pt x="2166256" y="1162690"/>
                          </a:cubicBezTo>
                          <a:cubicBezTo>
                            <a:pt x="2177362" y="1318453"/>
                            <a:pt x="2189801" y="1520286"/>
                            <a:pt x="2166256" y="1744035"/>
                          </a:cubicBezTo>
                          <a:cubicBezTo>
                            <a:pt x="2196497" y="1992221"/>
                            <a:pt x="2208198" y="2110935"/>
                            <a:pt x="2166256" y="2325381"/>
                          </a:cubicBezTo>
                          <a:cubicBezTo>
                            <a:pt x="2126331" y="2541575"/>
                            <a:pt x="2187891" y="2882935"/>
                            <a:pt x="2166256" y="3048682"/>
                          </a:cubicBezTo>
                          <a:cubicBezTo>
                            <a:pt x="2126764" y="3202124"/>
                            <a:pt x="2128378" y="3378217"/>
                            <a:pt x="2166256" y="3582708"/>
                          </a:cubicBezTo>
                          <a:cubicBezTo>
                            <a:pt x="2164061" y="3771240"/>
                            <a:pt x="2135158" y="4259244"/>
                            <a:pt x="2166256" y="4731879"/>
                          </a:cubicBezTo>
                          <a:cubicBezTo>
                            <a:pt x="1923302" y="4751797"/>
                            <a:pt x="1859807" y="4737653"/>
                            <a:pt x="1689680" y="4731879"/>
                          </a:cubicBezTo>
                          <a:cubicBezTo>
                            <a:pt x="1516502" y="4742251"/>
                            <a:pt x="1315075" y="4738469"/>
                            <a:pt x="1148116" y="4731879"/>
                          </a:cubicBezTo>
                          <a:cubicBezTo>
                            <a:pt x="1040381" y="4699532"/>
                            <a:pt x="739499" y="4734723"/>
                            <a:pt x="563227" y="4731879"/>
                          </a:cubicBezTo>
                          <a:cubicBezTo>
                            <a:pt x="397612" y="4794680"/>
                            <a:pt x="199068" y="4744662"/>
                            <a:pt x="0" y="4731879"/>
                          </a:cubicBezTo>
                          <a:cubicBezTo>
                            <a:pt x="-47368" y="4470318"/>
                            <a:pt x="-16841" y="4370757"/>
                            <a:pt x="0" y="4103215"/>
                          </a:cubicBezTo>
                          <a:cubicBezTo>
                            <a:pt x="21747" y="3800191"/>
                            <a:pt x="-41917" y="3540615"/>
                            <a:pt x="0" y="3332595"/>
                          </a:cubicBezTo>
                          <a:cubicBezTo>
                            <a:pt x="18854" y="3077001"/>
                            <a:pt x="-28113" y="2901006"/>
                            <a:pt x="0" y="2609293"/>
                          </a:cubicBezTo>
                          <a:cubicBezTo>
                            <a:pt x="13072" y="2332349"/>
                            <a:pt x="28858" y="2210068"/>
                            <a:pt x="0" y="2075267"/>
                          </a:cubicBezTo>
                          <a:cubicBezTo>
                            <a:pt x="-1316" y="1936932"/>
                            <a:pt x="-23827" y="1533635"/>
                            <a:pt x="0" y="1351965"/>
                          </a:cubicBezTo>
                          <a:cubicBezTo>
                            <a:pt x="27771" y="1226675"/>
                            <a:pt x="-17370" y="949983"/>
                            <a:pt x="0" y="675983"/>
                          </a:cubicBezTo>
                          <a:cubicBezTo>
                            <a:pt x="-26919" y="354993"/>
                            <a:pt x="-25194" y="164209"/>
                            <a:pt x="0" y="0"/>
                          </a:cubicBezTo>
                          <a:close/>
                        </a:path>
                        <a:path w="2166256" h="4731879" fill="none" stroke="0" extrusionOk="0">
                          <a:moveTo>
                            <a:pt x="0" y="0"/>
                          </a:moveTo>
                          <a:cubicBezTo>
                            <a:pt x="194515" y="-20046"/>
                            <a:pt x="316567" y="3547"/>
                            <a:pt x="498239" y="0"/>
                          </a:cubicBezTo>
                          <a:cubicBezTo>
                            <a:pt x="644303" y="12462"/>
                            <a:pt x="790810" y="-11348"/>
                            <a:pt x="1061465" y="0"/>
                          </a:cubicBezTo>
                          <a:cubicBezTo>
                            <a:pt x="1320161" y="-31134"/>
                            <a:pt x="1402685" y="-12409"/>
                            <a:pt x="1624692" y="0"/>
                          </a:cubicBezTo>
                          <a:cubicBezTo>
                            <a:pt x="1839317" y="11231"/>
                            <a:pt x="1921099" y="32041"/>
                            <a:pt x="2166256" y="0"/>
                          </a:cubicBezTo>
                          <a:cubicBezTo>
                            <a:pt x="2193385" y="366361"/>
                            <a:pt x="2153897" y="576675"/>
                            <a:pt x="2166256" y="770620"/>
                          </a:cubicBezTo>
                          <a:cubicBezTo>
                            <a:pt x="2210627" y="972897"/>
                            <a:pt x="2208117" y="1219693"/>
                            <a:pt x="2166256" y="1493922"/>
                          </a:cubicBezTo>
                          <a:cubicBezTo>
                            <a:pt x="2127230" y="1739364"/>
                            <a:pt x="2172646" y="1903692"/>
                            <a:pt x="2166256" y="2264542"/>
                          </a:cubicBezTo>
                          <a:cubicBezTo>
                            <a:pt x="2167029" y="2616302"/>
                            <a:pt x="2166185" y="2791350"/>
                            <a:pt x="2166256" y="3035162"/>
                          </a:cubicBezTo>
                          <a:cubicBezTo>
                            <a:pt x="2145091" y="3243184"/>
                            <a:pt x="2178313" y="3481101"/>
                            <a:pt x="2166256" y="3663826"/>
                          </a:cubicBezTo>
                          <a:cubicBezTo>
                            <a:pt x="2154652" y="3739496"/>
                            <a:pt x="2179719" y="4279939"/>
                            <a:pt x="2166256" y="4731879"/>
                          </a:cubicBezTo>
                          <a:cubicBezTo>
                            <a:pt x="2002113" y="4716875"/>
                            <a:pt x="1780607" y="4717277"/>
                            <a:pt x="1581367" y="4731879"/>
                          </a:cubicBezTo>
                          <a:cubicBezTo>
                            <a:pt x="1352785" y="4723702"/>
                            <a:pt x="1232048" y="4754707"/>
                            <a:pt x="1018140" y="4731879"/>
                          </a:cubicBezTo>
                          <a:cubicBezTo>
                            <a:pt x="794476" y="4711586"/>
                            <a:pt x="666182" y="4754291"/>
                            <a:pt x="541564" y="4731879"/>
                          </a:cubicBezTo>
                          <a:cubicBezTo>
                            <a:pt x="436023" y="4741821"/>
                            <a:pt x="264660" y="4723224"/>
                            <a:pt x="0" y="4731879"/>
                          </a:cubicBezTo>
                          <a:cubicBezTo>
                            <a:pt x="-34061" y="4532529"/>
                            <a:pt x="-45672" y="4298596"/>
                            <a:pt x="0" y="4008577"/>
                          </a:cubicBezTo>
                          <a:cubicBezTo>
                            <a:pt x="18722" y="3691625"/>
                            <a:pt x="-17983" y="3644245"/>
                            <a:pt x="0" y="3379914"/>
                          </a:cubicBezTo>
                          <a:cubicBezTo>
                            <a:pt x="27898" y="3145126"/>
                            <a:pt x="36736" y="2951666"/>
                            <a:pt x="0" y="2609293"/>
                          </a:cubicBezTo>
                          <a:cubicBezTo>
                            <a:pt x="-39110" y="2302663"/>
                            <a:pt x="-10323" y="2154451"/>
                            <a:pt x="0" y="1980629"/>
                          </a:cubicBezTo>
                          <a:cubicBezTo>
                            <a:pt x="7591" y="1845945"/>
                            <a:pt x="27527" y="1572542"/>
                            <a:pt x="0" y="1304647"/>
                          </a:cubicBezTo>
                          <a:cubicBezTo>
                            <a:pt x="-10310" y="1117081"/>
                            <a:pt x="-43554" y="889471"/>
                            <a:pt x="0" y="675983"/>
                          </a:cubicBezTo>
                          <a:cubicBezTo>
                            <a:pt x="17638" y="467699"/>
                            <a:pt x="19951" y="244944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F0B58B8D-E8E6-4637-8535-ED73A4BE2D8D}"/>
                </a:ext>
              </a:extLst>
            </p:cNvPr>
            <p:cNvSpPr txBox="1"/>
            <p:nvPr/>
          </p:nvSpPr>
          <p:spPr>
            <a:xfrm>
              <a:off x="4956103" y="4447531"/>
              <a:ext cx="2315608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600" b="1" u="sng" cap="all" dirty="0" err="1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Кадаргаванский</a:t>
              </a:r>
              <a:r>
                <a:rPr lang="ru-RU" sz="1600" b="1" u="sng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каньон</a:t>
              </a:r>
              <a:r>
                <a:rPr lang="ru-RU" sz="1000" b="1" u="sng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ru-RU" sz="1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xmlns="" id="{95228052-EB96-4B05-B433-45B3BA92CD0E}"/>
                </a:ext>
              </a:extLst>
            </p:cNvPr>
            <p:cNvSpPr/>
            <p:nvPr/>
          </p:nvSpPr>
          <p:spPr>
            <a:xfrm>
              <a:off x="5045190" y="1636981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498239 w 2166256"/>
                <a:gd name="connsiteY1" fmla="*/ 0 h 2405551"/>
                <a:gd name="connsiteX2" fmla="*/ 974815 w 2166256"/>
                <a:gd name="connsiteY2" fmla="*/ 0 h 2405551"/>
                <a:gd name="connsiteX3" fmla="*/ 1451392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577332 h 2405551"/>
                <a:gd name="connsiteX6" fmla="*/ 2166256 w 2166256"/>
                <a:gd name="connsiteY6" fmla="*/ 1106553 h 2405551"/>
                <a:gd name="connsiteX7" fmla="*/ 2166256 w 2166256"/>
                <a:gd name="connsiteY7" fmla="*/ 1659830 h 2405551"/>
                <a:gd name="connsiteX8" fmla="*/ 2166256 w 2166256"/>
                <a:gd name="connsiteY8" fmla="*/ 2405551 h 2405551"/>
                <a:gd name="connsiteX9" fmla="*/ 1603029 w 2166256"/>
                <a:gd name="connsiteY9" fmla="*/ 2405551 h 2405551"/>
                <a:gd name="connsiteX10" fmla="*/ 1039803 w 2166256"/>
                <a:gd name="connsiteY10" fmla="*/ 2405551 h 2405551"/>
                <a:gd name="connsiteX11" fmla="*/ 563227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04163 h 2405551"/>
                <a:gd name="connsiteX14" fmla="*/ 0 w 2166256"/>
                <a:gd name="connsiteY14" fmla="*/ 1154664 h 2405551"/>
                <a:gd name="connsiteX15" fmla="*/ 0 w 2166256"/>
                <a:gd name="connsiteY15" fmla="*/ 625443 h 2405551"/>
                <a:gd name="connsiteX16" fmla="*/ 0 w 2166256"/>
                <a:gd name="connsiteY16" fmla="*/ 0 h 2405551"/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92670" y="58147"/>
                    <a:pt x="433353" y="37193"/>
                    <a:pt x="584889" y="0"/>
                  </a:cubicBezTo>
                  <a:cubicBezTo>
                    <a:pt x="730408" y="36321"/>
                    <a:pt x="929115" y="-45482"/>
                    <a:pt x="1126453" y="0"/>
                  </a:cubicBezTo>
                  <a:cubicBezTo>
                    <a:pt x="1300838" y="23370"/>
                    <a:pt x="1497640" y="28173"/>
                    <a:pt x="1603029" y="0"/>
                  </a:cubicBezTo>
                  <a:cubicBezTo>
                    <a:pt x="1745430" y="40689"/>
                    <a:pt x="1935955" y="2365"/>
                    <a:pt x="2166256" y="0"/>
                  </a:cubicBezTo>
                  <a:cubicBezTo>
                    <a:pt x="2199257" y="277035"/>
                    <a:pt x="2109753" y="510171"/>
                    <a:pt x="2166256" y="649499"/>
                  </a:cubicBezTo>
                  <a:cubicBezTo>
                    <a:pt x="2149054" y="844144"/>
                    <a:pt x="2237624" y="989647"/>
                    <a:pt x="2166256" y="1274942"/>
                  </a:cubicBezTo>
                  <a:cubicBezTo>
                    <a:pt x="2153537" y="1559441"/>
                    <a:pt x="2215075" y="1653862"/>
                    <a:pt x="2166256" y="1804163"/>
                  </a:cubicBezTo>
                  <a:cubicBezTo>
                    <a:pt x="2176454" y="1917107"/>
                    <a:pt x="2214646" y="2175000"/>
                    <a:pt x="2166256" y="2405551"/>
                  </a:cubicBezTo>
                  <a:cubicBezTo>
                    <a:pt x="1952764" y="2387770"/>
                    <a:pt x="1876192" y="2388869"/>
                    <a:pt x="1689680" y="2405551"/>
                  </a:cubicBezTo>
                  <a:cubicBezTo>
                    <a:pt x="1482463" y="2416612"/>
                    <a:pt x="1392488" y="2427448"/>
                    <a:pt x="1213103" y="2405551"/>
                  </a:cubicBezTo>
                  <a:cubicBezTo>
                    <a:pt x="1053971" y="2437046"/>
                    <a:pt x="822983" y="2459378"/>
                    <a:pt x="714864" y="2405551"/>
                  </a:cubicBezTo>
                  <a:cubicBezTo>
                    <a:pt x="547203" y="2462217"/>
                    <a:pt x="296939" y="2329097"/>
                    <a:pt x="0" y="2405551"/>
                  </a:cubicBezTo>
                  <a:cubicBezTo>
                    <a:pt x="-20327" y="2243610"/>
                    <a:pt x="-44194" y="2089245"/>
                    <a:pt x="0" y="1876330"/>
                  </a:cubicBezTo>
                  <a:cubicBezTo>
                    <a:pt x="-69458" y="1702429"/>
                    <a:pt x="8958" y="1472475"/>
                    <a:pt x="0" y="1226831"/>
                  </a:cubicBezTo>
                  <a:cubicBezTo>
                    <a:pt x="43762" y="989579"/>
                    <a:pt x="9005" y="818807"/>
                    <a:pt x="0" y="577332"/>
                  </a:cubicBezTo>
                  <a:cubicBezTo>
                    <a:pt x="8936" y="425827"/>
                    <a:pt x="69874" y="150587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1671" y="12632"/>
                    <a:pt x="239972" y="-5812"/>
                    <a:pt x="498239" y="0"/>
                  </a:cubicBezTo>
                  <a:cubicBezTo>
                    <a:pt x="728293" y="-21592"/>
                    <a:pt x="867369" y="-40877"/>
                    <a:pt x="974815" y="0"/>
                  </a:cubicBezTo>
                  <a:cubicBezTo>
                    <a:pt x="1112754" y="-19271"/>
                    <a:pt x="1225091" y="9031"/>
                    <a:pt x="1451392" y="0"/>
                  </a:cubicBezTo>
                  <a:cubicBezTo>
                    <a:pt x="1590065" y="56481"/>
                    <a:pt x="1777567" y="39899"/>
                    <a:pt x="2166256" y="0"/>
                  </a:cubicBezTo>
                  <a:cubicBezTo>
                    <a:pt x="2156313" y="249757"/>
                    <a:pt x="2187272" y="406728"/>
                    <a:pt x="2166256" y="577332"/>
                  </a:cubicBezTo>
                  <a:cubicBezTo>
                    <a:pt x="2122502" y="739104"/>
                    <a:pt x="2116878" y="994178"/>
                    <a:pt x="2166256" y="1106553"/>
                  </a:cubicBezTo>
                  <a:cubicBezTo>
                    <a:pt x="2229247" y="1211104"/>
                    <a:pt x="2174359" y="1380487"/>
                    <a:pt x="2166256" y="1659830"/>
                  </a:cubicBezTo>
                  <a:cubicBezTo>
                    <a:pt x="2142826" y="1856896"/>
                    <a:pt x="2146137" y="2034440"/>
                    <a:pt x="2166256" y="2405551"/>
                  </a:cubicBezTo>
                  <a:cubicBezTo>
                    <a:pt x="1998237" y="2408548"/>
                    <a:pt x="1897805" y="2369157"/>
                    <a:pt x="1603029" y="2405551"/>
                  </a:cubicBezTo>
                  <a:cubicBezTo>
                    <a:pt x="1357259" y="2436392"/>
                    <a:pt x="1177277" y="2405695"/>
                    <a:pt x="1039803" y="2405551"/>
                  </a:cubicBezTo>
                  <a:cubicBezTo>
                    <a:pt x="850345" y="2420685"/>
                    <a:pt x="708012" y="2448179"/>
                    <a:pt x="563227" y="2405551"/>
                  </a:cubicBezTo>
                  <a:cubicBezTo>
                    <a:pt x="396915" y="2442442"/>
                    <a:pt x="117373" y="2437019"/>
                    <a:pt x="0" y="2405551"/>
                  </a:cubicBezTo>
                  <a:cubicBezTo>
                    <a:pt x="-9174" y="2115959"/>
                    <a:pt x="-3017" y="1988723"/>
                    <a:pt x="0" y="1804163"/>
                  </a:cubicBezTo>
                  <a:cubicBezTo>
                    <a:pt x="-18995" y="1559347"/>
                    <a:pt x="12897" y="1311284"/>
                    <a:pt x="0" y="1154664"/>
                  </a:cubicBezTo>
                  <a:cubicBezTo>
                    <a:pt x="5364" y="917701"/>
                    <a:pt x="6802" y="898602"/>
                    <a:pt x="0" y="625443"/>
                  </a:cubicBezTo>
                  <a:cubicBezTo>
                    <a:pt x="47666" y="410933"/>
                    <a:pt x="33913" y="199507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06541" y="-14376"/>
                    <a:pt x="437764" y="46496"/>
                    <a:pt x="584889" y="0"/>
                  </a:cubicBezTo>
                  <a:cubicBezTo>
                    <a:pt x="740162" y="-43719"/>
                    <a:pt x="943214" y="-28040"/>
                    <a:pt x="1126453" y="0"/>
                  </a:cubicBezTo>
                  <a:cubicBezTo>
                    <a:pt x="1294958" y="-14976"/>
                    <a:pt x="1523697" y="24371"/>
                    <a:pt x="1603029" y="0"/>
                  </a:cubicBezTo>
                  <a:cubicBezTo>
                    <a:pt x="1659498" y="-29115"/>
                    <a:pt x="1983337" y="49087"/>
                    <a:pt x="2166256" y="0"/>
                  </a:cubicBezTo>
                  <a:cubicBezTo>
                    <a:pt x="2184253" y="187659"/>
                    <a:pt x="2129158" y="439785"/>
                    <a:pt x="2166256" y="649499"/>
                  </a:cubicBezTo>
                  <a:cubicBezTo>
                    <a:pt x="2202351" y="888295"/>
                    <a:pt x="2229594" y="1005416"/>
                    <a:pt x="2166256" y="1274942"/>
                  </a:cubicBezTo>
                  <a:cubicBezTo>
                    <a:pt x="2125921" y="1537655"/>
                    <a:pt x="2179611" y="1641744"/>
                    <a:pt x="2166256" y="1804163"/>
                  </a:cubicBezTo>
                  <a:cubicBezTo>
                    <a:pt x="2216127" y="1943628"/>
                    <a:pt x="2165839" y="2212382"/>
                    <a:pt x="2166256" y="2405551"/>
                  </a:cubicBezTo>
                  <a:cubicBezTo>
                    <a:pt x="1936316" y="2386007"/>
                    <a:pt x="1888964" y="2388831"/>
                    <a:pt x="1689680" y="2405551"/>
                  </a:cubicBezTo>
                  <a:cubicBezTo>
                    <a:pt x="1475030" y="2376882"/>
                    <a:pt x="1352411" y="2363968"/>
                    <a:pt x="1213103" y="2405551"/>
                  </a:cubicBezTo>
                  <a:cubicBezTo>
                    <a:pt x="1089600" y="2388326"/>
                    <a:pt x="817278" y="2395084"/>
                    <a:pt x="714864" y="2405551"/>
                  </a:cubicBezTo>
                  <a:cubicBezTo>
                    <a:pt x="551590" y="2308661"/>
                    <a:pt x="243863" y="2438970"/>
                    <a:pt x="0" y="2405551"/>
                  </a:cubicBezTo>
                  <a:cubicBezTo>
                    <a:pt x="-15607" y="2267657"/>
                    <a:pt x="70937" y="2105049"/>
                    <a:pt x="0" y="1876330"/>
                  </a:cubicBezTo>
                  <a:cubicBezTo>
                    <a:pt x="11898" y="1699726"/>
                    <a:pt x="-7887" y="1409037"/>
                    <a:pt x="0" y="1226831"/>
                  </a:cubicBezTo>
                  <a:cubicBezTo>
                    <a:pt x="-6804" y="1007041"/>
                    <a:pt x="-21070" y="744335"/>
                    <a:pt x="0" y="577332"/>
                  </a:cubicBezTo>
                  <a:cubicBezTo>
                    <a:pt x="-29316" y="357615"/>
                    <a:pt x="13723" y="163132"/>
                    <a:pt x="0" y="0"/>
                  </a:cubicBezTo>
                  <a:close/>
                </a:path>
                <a:path w="2166256" h="2405551" fill="none" stroke="0" extrusionOk="0">
                  <a:moveTo>
                    <a:pt x="0" y="0"/>
                  </a:moveTo>
                  <a:cubicBezTo>
                    <a:pt x="315988" y="18392"/>
                    <a:pt x="417978" y="42780"/>
                    <a:pt x="584889" y="0"/>
                  </a:cubicBezTo>
                  <a:cubicBezTo>
                    <a:pt x="726817" y="-312"/>
                    <a:pt x="922326" y="-59770"/>
                    <a:pt x="1126453" y="0"/>
                  </a:cubicBezTo>
                  <a:cubicBezTo>
                    <a:pt x="1302433" y="11021"/>
                    <a:pt x="1503508" y="24955"/>
                    <a:pt x="1603029" y="0"/>
                  </a:cubicBezTo>
                  <a:cubicBezTo>
                    <a:pt x="1681166" y="-835"/>
                    <a:pt x="1962166" y="26288"/>
                    <a:pt x="2166256" y="0"/>
                  </a:cubicBezTo>
                  <a:cubicBezTo>
                    <a:pt x="2191381" y="287038"/>
                    <a:pt x="2153707" y="481155"/>
                    <a:pt x="2166256" y="649499"/>
                  </a:cubicBezTo>
                  <a:cubicBezTo>
                    <a:pt x="2205545" y="864996"/>
                    <a:pt x="2230304" y="985678"/>
                    <a:pt x="2166256" y="1274942"/>
                  </a:cubicBezTo>
                  <a:cubicBezTo>
                    <a:pt x="2144512" y="1541164"/>
                    <a:pt x="2201625" y="1638916"/>
                    <a:pt x="2166256" y="1804163"/>
                  </a:cubicBezTo>
                  <a:cubicBezTo>
                    <a:pt x="2167815" y="1934217"/>
                    <a:pt x="2190445" y="2152015"/>
                    <a:pt x="2166256" y="2405551"/>
                  </a:cubicBezTo>
                  <a:cubicBezTo>
                    <a:pt x="1941509" y="2389029"/>
                    <a:pt x="1880617" y="2377952"/>
                    <a:pt x="1689680" y="2405551"/>
                  </a:cubicBezTo>
                  <a:cubicBezTo>
                    <a:pt x="1488439" y="2407792"/>
                    <a:pt x="1377284" y="2403777"/>
                    <a:pt x="1213103" y="2405551"/>
                  </a:cubicBezTo>
                  <a:cubicBezTo>
                    <a:pt x="1079483" y="2402904"/>
                    <a:pt x="832688" y="2430036"/>
                    <a:pt x="714864" y="2405551"/>
                  </a:cubicBezTo>
                  <a:cubicBezTo>
                    <a:pt x="539958" y="2393271"/>
                    <a:pt x="263794" y="2403170"/>
                    <a:pt x="0" y="2405551"/>
                  </a:cubicBezTo>
                  <a:cubicBezTo>
                    <a:pt x="-51691" y="2255448"/>
                    <a:pt x="11989" y="2091072"/>
                    <a:pt x="0" y="1876330"/>
                  </a:cubicBezTo>
                  <a:cubicBezTo>
                    <a:pt x="-28312" y="1709712"/>
                    <a:pt x="11566" y="1431581"/>
                    <a:pt x="0" y="1226831"/>
                  </a:cubicBezTo>
                  <a:cubicBezTo>
                    <a:pt x="3825" y="986206"/>
                    <a:pt x="-15626" y="758152"/>
                    <a:pt x="0" y="577332"/>
                  </a:cubicBezTo>
                  <a:cubicBezTo>
                    <a:pt x="-4803" y="395579"/>
                    <a:pt x="55105" y="18148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custGeom>
                      <a:avLst/>
                      <a:gdLst>
                        <a:gd name="connsiteX0" fmla="*/ 0 w 2166256"/>
                        <a:gd name="connsiteY0" fmla="*/ 0 h 2405551"/>
                        <a:gd name="connsiteX1" fmla="*/ 584889 w 2166256"/>
                        <a:gd name="connsiteY1" fmla="*/ 0 h 2405551"/>
                        <a:gd name="connsiteX2" fmla="*/ 1126453 w 2166256"/>
                        <a:gd name="connsiteY2" fmla="*/ 0 h 2405551"/>
                        <a:gd name="connsiteX3" fmla="*/ 1603029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649499 h 2405551"/>
                        <a:gd name="connsiteX6" fmla="*/ 2166256 w 2166256"/>
                        <a:gd name="connsiteY6" fmla="*/ 1274942 h 2405551"/>
                        <a:gd name="connsiteX7" fmla="*/ 2166256 w 2166256"/>
                        <a:gd name="connsiteY7" fmla="*/ 1804163 h 2405551"/>
                        <a:gd name="connsiteX8" fmla="*/ 2166256 w 2166256"/>
                        <a:gd name="connsiteY8" fmla="*/ 2405551 h 2405551"/>
                        <a:gd name="connsiteX9" fmla="*/ 1689680 w 2166256"/>
                        <a:gd name="connsiteY9" fmla="*/ 2405551 h 2405551"/>
                        <a:gd name="connsiteX10" fmla="*/ 1213103 w 2166256"/>
                        <a:gd name="connsiteY10" fmla="*/ 2405551 h 2405551"/>
                        <a:gd name="connsiteX11" fmla="*/ 714864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76330 h 2405551"/>
                        <a:gd name="connsiteX14" fmla="*/ 0 w 2166256"/>
                        <a:gd name="connsiteY14" fmla="*/ 1226831 h 2405551"/>
                        <a:gd name="connsiteX15" fmla="*/ 0 w 2166256"/>
                        <a:gd name="connsiteY15" fmla="*/ 577332 h 2405551"/>
                        <a:gd name="connsiteX16" fmla="*/ 0 w 2166256"/>
                        <a:gd name="connsiteY16" fmla="*/ 0 h 2405551"/>
                        <a:gd name="connsiteX0" fmla="*/ 0 w 2166256"/>
                        <a:gd name="connsiteY0" fmla="*/ 0 h 2405551"/>
                        <a:gd name="connsiteX1" fmla="*/ 498239 w 2166256"/>
                        <a:gd name="connsiteY1" fmla="*/ 0 h 2405551"/>
                        <a:gd name="connsiteX2" fmla="*/ 974815 w 2166256"/>
                        <a:gd name="connsiteY2" fmla="*/ 0 h 2405551"/>
                        <a:gd name="connsiteX3" fmla="*/ 1451392 w 2166256"/>
                        <a:gd name="connsiteY3" fmla="*/ 0 h 2405551"/>
                        <a:gd name="connsiteX4" fmla="*/ 2166256 w 2166256"/>
                        <a:gd name="connsiteY4" fmla="*/ 0 h 2405551"/>
                        <a:gd name="connsiteX5" fmla="*/ 2166256 w 2166256"/>
                        <a:gd name="connsiteY5" fmla="*/ 577332 h 2405551"/>
                        <a:gd name="connsiteX6" fmla="*/ 2166256 w 2166256"/>
                        <a:gd name="connsiteY6" fmla="*/ 1106553 h 2405551"/>
                        <a:gd name="connsiteX7" fmla="*/ 2166256 w 2166256"/>
                        <a:gd name="connsiteY7" fmla="*/ 1659830 h 2405551"/>
                        <a:gd name="connsiteX8" fmla="*/ 2166256 w 2166256"/>
                        <a:gd name="connsiteY8" fmla="*/ 2405551 h 2405551"/>
                        <a:gd name="connsiteX9" fmla="*/ 1603029 w 2166256"/>
                        <a:gd name="connsiteY9" fmla="*/ 2405551 h 2405551"/>
                        <a:gd name="connsiteX10" fmla="*/ 1039803 w 2166256"/>
                        <a:gd name="connsiteY10" fmla="*/ 2405551 h 2405551"/>
                        <a:gd name="connsiteX11" fmla="*/ 563227 w 2166256"/>
                        <a:gd name="connsiteY11" fmla="*/ 2405551 h 2405551"/>
                        <a:gd name="connsiteX12" fmla="*/ 0 w 2166256"/>
                        <a:gd name="connsiteY12" fmla="*/ 2405551 h 2405551"/>
                        <a:gd name="connsiteX13" fmla="*/ 0 w 2166256"/>
                        <a:gd name="connsiteY13" fmla="*/ 1804163 h 2405551"/>
                        <a:gd name="connsiteX14" fmla="*/ 0 w 2166256"/>
                        <a:gd name="connsiteY14" fmla="*/ 1154664 h 2405551"/>
                        <a:gd name="connsiteX15" fmla="*/ 0 w 2166256"/>
                        <a:gd name="connsiteY15" fmla="*/ 625443 h 2405551"/>
                        <a:gd name="connsiteX16" fmla="*/ 0 w 2166256"/>
                        <a:gd name="connsiteY16" fmla="*/ 0 h 2405551"/>
                      </a:gdLst>
                      <a:ahLst/>
                      <a:cxnLst>
                        <a:cxn ang="0">
                          <a:pos x="connsiteX0" y="connsiteY0"/>
                        </a:cxn>
                        <a:cxn ang="0">
                          <a:pos x="connsiteX1" y="connsiteY1"/>
                        </a:cxn>
                        <a:cxn ang="0">
                          <a:pos x="connsiteX2" y="connsiteY2"/>
                        </a:cxn>
                        <a:cxn ang="0">
                          <a:pos x="connsiteX3" y="connsiteY3"/>
                        </a:cxn>
                        <a:cxn ang="0">
                          <a:pos x="connsiteX4" y="connsiteY4"/>
                        </a:cxn>
                        <a:cxn ang="0">
                          <a:pos x="connsiteX5" y="connsiteY5"/>
                        </a:cxn>
                        <a:cxn ang="0">
                          <a:pos x="connsiteX6" y="connsiteY6"/>
                        </a:cxn>
                        <a:cxn ang="0">
                          <a:pos x="connsiteX7" y="connsiteY7"/>
                        </a:cxn>
                        <a:cxn ang="0">
                          <a:pos x="connsiteX8" y="connsiteY8"/>
                        </a:cxn>
                        <a:cxn ang="0">
                          <a:pos x="connsiteX9" y="connsiteY9"/>
                        </a:cxn>
                        <a:cxn ang="0">
                          <a:pos x="connsiteX10" y="connsiteY10"/>
                        </a:cxn>
                        <a:cxn ang="0">
                          <a:pos x="connsiteX11" y="connsiteY11"/>
                        </a:cxn>
                        <a:cxn ang="0">
                          <a:pos x="connsiteX12" y="connsiteY12"/>
                        </a:cxn>
                        <a:cxn ang="0">
                          <a:pos x="connsiteX13" y="connsiteY13"/>
                        </a:cxn>
                        <a:cxn ang="0">
                          <a:pos x="connsiteX14" y="connsiteY14"/>
                        </a:cxn>
                        <a:cxn ang="0">
                          <a:pos x="connsiteX15" y="connsiteY15"/>
                        </a:cxn>
                        <a:cxn ang="0">
                          <a:pos x="connsiteX16" y="connsiteY16"/>
                        </a:cxn>
                      </a:cxnLst>
                      <a:rect l="l" t="t" r="r" b="b"/>
                      <a:pathLst>
                        <a:path w="2166256" h="2405551" fill="none" extrusionOk="0">
                          <a:moveTo>
                            <a:pt x="0" y="0"/>
                          </a:moveTo>
                          <a:cubicBezTo>
                            <a:pt x="288613" y="25959"/>
                            <a:pt x="433223" y="30404"/>
                            <a:pt x="584889" y="0"/>
                          </a:cubicBezTo>
                          <a:cubicBezTo>
                            <a:pt x="733717" y="3501"/>
                            <a:pt x="934397" y="-34317"/>
                            <a:pt x="1126453" y="0"/>
                          </a:cubicBezTo>
                          <a:cubicBezTo>
                            <a:pt x="1300823" y="15086"/>
                            <a:pt x="1498561" y="19951"/>
                            <a:pt x="1603029" y="0"/>
                          </a:cubicBezTo>
                          <a:cubicBezTo>
                            <a:pt x="1726759" y="16704"/>
                            <a:pt x="1952534" y="19096"/>
                            <a:pt x="2166256" y="0"/>
                          </a:cubicBezTo>
                          <a:cubicBezTo>
                            <a:pt x="2198501" y="255803"/>
                            <a:pt x="2124800" y="475166"/>
                            <a:pt x="2166256" y="649499"/>
                          </a:cubicBezTo>
                          <a:cubicBezTo>
                            <a:pt x="2178293" y="856896"/>
                            <a:pt x="2209975" y="1014446"/>
                            <a:pt x="2166256" y="1274942"/>
                          </a:cubicBezTo>
                          <a:cubicBezTo>
                            <a:pt x="2149125" y="1539919"/>
                            <a:pt x="2208297" y="1658044"/>
                            <a:pt x="2166256" y="1804163"/>
                          </a:cubicBezTo>
                          <a:cubicBezTo>
                            <a:pt x="2156464" y="1930164"/>
                            <a:pt x="2209630" y="2179090"/>
                            <a:pt x="2166256" y="2405551"/>
                          </a:cubicBezTo>
                          <a:cubicBezTo>
                            <a:pt x="1943785" y="2394009"/>
                            <a:pt x="1879069" y="2393952"/>
                            <a:pt x="1689680" y="2405551"/>
                          </a:cubicBezTo>
                          <a:cubicBezTo>
                            <a:pt x="1488575" y="2414444"/>
                            <a:pt x="1366564" y="2416202"/>
                            <a:pt x="1213103" y="2405551"/>
                          </a:cubicBezTo>
                          <a:cubicBezTo>
                            <a:pt x="1072033" y="2413645"/>
                            <a:pt x="839518" y="2434582"/>
                            <a:pt x="714864" y="2405551"/>
                          </a:cubicBezTo>
                          <a:cubicBezTo>
                            <a:pt x="567671" y="2417989"/>
                            <a:pt x="294559" y="2348824"/>
                            <a:pt x="0" y="2405551"/>
                          </a:cubicBezTo>
                          <a:cubicBezTo>
                            <a:pt x="-24402" y="2280562"/>
                            <a:pt x="-7371" y="2073477"/>
                            <a:pt x="0" y="1876330"/>
                          </a:cubicBezTo>
                          <a:cubicBezTo>
                            <a:pt x="-34651" y="1692440"/>
                            <a:pt x="2534" y="1450171"/>
                            <a:pt x="0" y="1226831"/>
                          </a:cubicBezTo>
                          <a:cubicBezTo>
                            <a:pt x="21283" y="1015919"/>
                            <a:pt x="2790" y="789132"/>
                            <a:pt x="0" y="577332"/>
                          </a:cubicBezTo>
                          <a:cubicBezTo>
                            <a:pt x="2934" y="393303"/>
                            <a:pt x="46479" y="193404"/>
                            <a:pt x="0" y="0"/>
                          </a:cubicBezTo>
                          <a:close/>
                        </a:path>
                        <a:path w="2166256" h="2405551" stroke="0" extrusionOk="0">
                          <a:moveTo>
                            <a:pt x="0" y="0"/>
                          </a:moveTo>
                          <a:cubicBezTo>
                            <a:pt x="212361" y="11988"/>
                            <a:pt x="244085" y="-5544"/>
                            <a:pt x="498239" y="0"/>
                          </a:cubicBezTo>
                          <a:cubicBezTo>
                            <a:pt x="733393" y="-12376"/>
                            <a:pt x="867582" y="-37642"/>
                            <a:pt x="974815" y="0"/>
                          </a:cubicBezTo>
                          <a:cubicBezTo>
                            <a:pt x="1102807" y="-8152"/>
                            <a:pt x="1238412" y="-379"/>
                            <a:pt x="1451392" y="0"/>
                          </a:cubicBezTo>
                          <a:cubicBezTo>
                            <a:pt x="1624617" y="29201"/>
                            <a:pt x="1810090" y="34296"/>
                            <a:pt x="2166256" y="0"/>
                          </a:cubicBezTo>
                          <a:cubicBezTo>
                            <a:pt x="2172937" y="240764"/>
                            <a:pt x="2182332" y="408716"/>
                            <a:pt x="2166256" y="577332"/>
                          </a:cubicBezTo>
                          <a:cubicBezTo>
                            <a:pt x="2138657" y="741389"/>
                            <a:pt x="2141638" y="983111"/>
                            <a:pt x="2166256" y="1106553"/>
                          </a:cubicBezTo>
                          <a:cubicBezTo>
                            <a:pt x="2198774" y="1225865"/>
                            <a:pt x="2161474" y="1400465"/>
                            <a:pt x="2166256" y="1659830"/>
                          </a:cubicBezTo>
                          <a:cubicBezTo>
                            <a:pt x="2151233" y="1864660"/>
                            <a:pt x="2137596" y="2077772"/>
                            <a:pt x="2166256" y="2405551"/>
                          </a:cubicBezTo>
                          <a:cubicBezTo>
                            <a:pt x="1979442" y="2394189"/>
                            <a:pt x="1883177" y="2375750"/>
                            <a:pt x="1603029" y="2405551"/>
                          </a:cubicBezTo>
                          <a:cubicBezTo>
                            <a:pt x="1342822" y="2430109"/>
                            <a:pt x="1177475" y="2412891"/>
                            <a:pt x="1039803" y="2405551"/>
                          </a:cubicBezTo>
                          <a:cubicBezTo>
                            <a:pt x="868898" y="2408422"/>
                            <a:pt x="730977" y="2430548"/>
                            <a:pt x="563227" y="2405551"/>
                          </a:cubicBezTo>
                          <a:cubicBezTo>
                            <a:pt x="389364" y="2414818"/>
                            <a:pt x="132220" y="2422399"/>
                            <a:pt x="0" y="2405551"/>
                          </a:cubicBezTo>
                          <a:cubicBezTo>
                            <a:pt x="-19536" y="2126261"/>
                            <a:pt x="5765" y="2001099"/>
                            <a:pt x="0" y="1804163"/>
                          </a:cubicBezTo>
                          <a:cubicBezTo>
                            <a:pt x="-21500" y="1576785"/>
                            <a:pt x="3440" y="1337202"/>
                            <a:pt x="0" y="1154664"/>
                          </a:cubicBezTo>
                          <a:cubicBezTo>
                            <a:pt x="7602" y="926371"/>
                            <a:pt x="7436" y="890175"/>
                            <a:pt x="0" y="625443"/>
                          </a:cubicBezTo>
                          <a:cubicBezTo>
                            <a:pt x="9161" y="386152"/>
                            <a:pt x="27451" y="203512"/>
                            <a:pt x="0" y="0"/>
                          </a:cubicBezTo>
                          <a:close/>
                        </a:path>
                        <a:path w="2166256" h="2405551" fill="none" stroke="0" extrusionOk="0">
                          <a:moveTo>
                            <a:pt x="0" y="0"/>
                          </a:moveTo>
                          <a:cubicBezTo>
                            <a:pt x="306593" y="-9379"/>
                            <a:pt x="422426" y="34250"/>
                            <a:pt x="584889" y="0"/>
                          </a:cubicBezTo>
                          <a:cubicBezTo>
                            <a:pt x="702760" y="-44288"/>
                            <a:pt x="937584" y="-27511"/>
                            <a:pt x="1126453" y="0"/>
                          </a:cubicBezTo>
                          <a:cubicBezTo>
                            <a:pt x="1306347" y="-17159"/>
                            <a:pt x="1512462" y="22421"/>
                            <a:pt x="1603029" y="0"/>
                          </a:cubicBezTo>
                          <a:cubicBezTo>
                            <a:pt x="1670499" y="-23322"/>
                            <a:pt x="1987230" y="46971"/>
                            <a:pt x="2166256" y="0"/>
                          </a:cubicBezTo>
                          <a:cubicBezTo>
                            <a:pt x="2194681" y="227251"/>
                            <a:pt x="2176526" y="443792"/>
                            <a:pt x="2166256" y="649499"/>
                          </a:cubicBezTo>
                          <a:cubicBezTo>
                            <a:pt x="2216559" y="870049"/>
                            <a:pt x="2197383" y="1021246"/>
                            <a:pt x="2166256" y="1274942"/>
                          </a:cubicBezTo>
                          <a:cubicBezTo>
                            <a:pt x="2131794" y="1519605"/>
                            <a:pt x="2172375" y="1645982"/>
                            <a:pt x="2166256" y="1804163"/>
                          </a:cubicBezTo>
                          <a:cubicBezTo>
                            <a:pt x="2196079" y="1950522"/>
                            <a:pt x="2165558" y="2185017"/>
                            <a:pt x="2166256" y="2405551"/>
                          </a:cubicBezTo>
                          <a:cubicBezTo>
                            <a:pt x="1936012" y="2384806"/>
                            <a:pt x="1883603" y="2386242"/>
                            <a:pt x="1689680" y="2405551"/>
                          </a:cubicBezTo>
                          <a:cubicBezTo>
                            <a:pt x="1496411" y="2379864"/>
                            <a:pt x="1363680" y="2387492"/>
                            <a:pt x="1213103" y="2405551"/>
                          </a:cubicBezTo>
                          <a:cubicBezTo>
                            <a:pt x="1084929" y="2396182"/>
                            <a:pt x="830531" y="2404908"/>
                            <a:pt x="714864" y="2405551"/>
                          </a:cubicBezTo>
                          <a:cubicBezTo>
                            <a:pt x="544628" y="2362035"/>
                            <a:pt x="259309" y="2432100"/>
                            <a:pt x="0" y="2405551"/>
                          </a:cubicBezTo>
                          <a:cubicBezTo>
                            <a:pt x="-59231" y="2263492"/>
                            <a:pt x="25897" y="2092378"/>
                            <a:pt x="0" y="1876330"/>
                          </a:cubicBezTo>
                          <a:cubicBezTo>
                            <a:pt x="6455" y="1703414"/>
                            <a:pt x="10249" y="1386256"/>
                            <a:pt x="0" y="1226831"/>
                          </a:cubicBezTo>
                          <a:cubicBezTo>
                            <a:pt x="-14766" y="998047"/>
                            <a:pt x="-14242" y="744881"/>
                            <a:pt x="0" y="577332"/>
                          </a:cubicBezTo>
                          <a:cubicBezTo>
                            <a:pt x="-35737" y="400791"/>
                            <a:pt x="50577" y="195987"/>
                            <a:pt x="0" y="0"/>
                          </a:cubicBezTo>
                          <a:close/>
                        </a:path>
                      </a:pathLst>
                    </a:cu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7" name="Группа 46">
            <a:extLst>
              <a:ext uri="{FF2B5EF4-FFF2-40B4-BE49-F238E27FC236}">
                <a16:creationId xmlns:a16="http://schemas.microsoft.com/office/drawing/2014/main" xmlns="" id="{D1E21D22-4116-4427-A405-E7DEFBC251B9}"/>
              </a:ext>
            </a:extLst>
          </p:cNvPr>
          <p:cNvGrpSpPr/>
          <p:nvPr/>
        </p:nvGrpSpPr>
        <p:grpSpPr>
          <a:xfrm>
            <a:off x="7364256" y="1420418"/>
            <a:ext cx="2182022" cy="4731879"/>
            <a:chOff x="7401776" y="1647150"/>
            <a:chExt cx="2182022" cy="4731879"/>
          </a:xfrm>
        </p:grpSpPr>
        <p:sp>
          <p:nvSpPr>
            <p:cNvPr id="26" name="Прямоугольник 25">
              <a:extLst>
                <a:ext uri="{FF2B5EF4-FFF2-40B4-BE49-F238E27FC236}">
                  <a16:creationId xmlns:a16="http://schemas.microsoft.com/office/drawing/2014/main" xmlns="" id="{550135C4-FEB1-4A62-AFD5-6E3749E36127}"/>
                </a:ext>
              </a:extLst>
            </p:cNvPr>
            <p:cNvSpPr/>
            <p:nvPr/>
          </p:nvSpPr>
          <p:spPr>
            <a:xfrm>
              <a:off x="7401776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85C76D0D-7666-42F3-B045-CDF48C0EFA25}"/>
                </a:ext>
              </a:extLst>
            </p:cNvPr>
            <p:cNvSpPr txBox="1"/>
            <p:nvPr/>
          </p:nvSpPr>
          <p:spPr>
            <a:xfrm>
              <a:off x="7417542" y="1770952"/>
              <a:ext cx="2166256" cy="204671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>
                <a:spcAft>
                  <a:spcPts val="1800"/>
                </a:spcAft>
              </a:pPr>
              <a:r>
                <a:rPr lang="ru-RU" sz="1600" b="1" u="sng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Скульптура </a:t>
              </a:r>
              <a:r>
                <a:rPr lang="ru-RU" sz="1600" b="1" u="sng" cap="all" dirty="0" err="1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Уастырджи</a:t>
              </a:r>
              <a:r>
                <a:rPr lang="ru-RU" sz="1600" b="1" u="sng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: </a:t>
              </a:r>
              <a:endParaRPr lang="ru-RU" sz="1600" b="1" u="sng" cap="all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  <a:p>
              <a:pPr algn="ctr">
                <a:spcAft>
                  <a:spcPts val="1800"/>
                </a:spcAft>
              </a:pP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памятник </a:t>
              </a:r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покровителю мужчин, воинов и 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путников</a:t>
              </a:r>
              <a:endParaRPr lang="ru-RU" sz="16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Прямоугольник 30">
              <a:extLst>
                <a:ext uri="{FF2B5EF4-FFF2-40B4-BE49-F238E27FC236}">
                  <a16:creationId xmlns:a16="http://schemas.microsoft.com/office/drawing/2014/main" xmlns="" id="{7D71F75E-433F-4248-9158-C8500A2DD9F3}"/>
                </a:ext>
              </a:extLst>
            </p:cNvPr>
            <p:cNvSpPr/>
            <p:nvPr/>
          </p:nvSpPr>
          <p:spPr>
            <a:xfrm>
              <a:off x="7401776" y="4006659"/>
              <a:ext cx="2166256" cy="2372370"/>
            </a:xfrm>
            <a:custGeom>
              <a:avLst/>
              <a:gdLst>
                <a:gd name="connsiteX0" fmla="*/ 0 w 2166256"/>
                <a:gd name="connsiteY0" fmla="*/ 0 h 2372370"/>
                <a:gd name="connsiteX1" fmla="*/ 584889 w 2166256"/>
                <a:gd name="connsiteY1" fmla="*/ 0 h 2372370"/>
                <a:gd name="connsiteX2" fmla="*/ 1126453 w 2166256"/>
                <a:gd name="connsiteY2" fmla="*/ 0 h 2372370"/>
                <a:gd name="connsiteX3" fmla="*/ 1603029 w 2166256"/>
                <a:gd name="connsiteY3" fmla="*/ 0 h 2372370"/>
                <a:gd name="connsiteX4" fmla="*/ 2166256 w 2166256"/>
                <a:gd name="connsiteY4" fmla="*/ 0 h 2372370"/>
                <a:gd name="connsiteX5" fmla="*/ 2166256 w 2166256"/>
                <a:gd name="connsiteY5" fmla="*/ 640540 h 2372370"/>
                <a:gd name="connsiteX6" fmla="*/ 2166256 w 2166256"/>
                <a:gd name="connsiteY6" fmla="*/ 1257356 h 2372370"/>
                <a:gd name="connsiteX7" fmla="*/ 2166256 w 2166256"/>
                <a:gd name="connsiteY7" fmla="*/ 1779278 h 2372370"/>
                <a:gd name="connsiteX8" fmla="*/ 2166256 w 2166256"/>
                <a:gd name="connsiteY8" fmla="*/ 2372370 h 2372370"/>
                <a:gd name="connsiteX9" fmla="*/ 1689680 w 2166256"/>
                <a:gd name="connsiteY9" fmla="*/ 2372370 h 2372370"/>
                <a:gd name="connsiteX10" fmla="*/ 1213103 w 2166256"/>
                <a:gd name="connsiteY10" fmla="*/ 2372370 h 2372370"/>
                <a:gd name="connsiteX11" fmla="*/ 714864 w 2166256"/>
                <a:gd name="connsiteY11" fmla="*/ 2372370 h 2372370"/>
                <a:gd name="connsiteX12" fmla="*/ 0 w 2166256"/>
                <a:gd name="connsiteY12" fmla="*/ 2372370 h 2372370"/>
                <a:gd name="connsiteX13" fmla="*/ 0 w 2166256"/>
                <a:gd name="connsiteY13" fmla="*/ 1850449 h 2372370"/>
                <a:gd name="connsiteX14" fmla="*/ 0 w 2166256"/>
                <a:gd name="connsiteY14" fmla="*/ 1209909 h 2372370"/>
                <a:gd name="connsiteX15" fmla="*/ 0 w 2166256"/>
                <a:gd name="connsiteY15" fmla="*/ 569369 h 2372370"/>
                <a:gd name="connsiteX16" fmla="*/ 0 w 2166256"/>
                <a:gd name="connsiteY16" fmla="*/ 0 h 23723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372370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77926" y="246264"/>
                    <a:pt x="2179926" y="422706"/>
                    <a:pt x="2166256" y="640540"/>
                  </a:cubicBezTo>
                  <a:cubicBezTo>
                    <a:pt x="2152586" y="858374"/>
                    <a:pt x="2153298" y="1076015"/>
                    <a:pt x="2166256" y="1257356"/>
                  </a:cubicBezTo>
                  <a:cubicBezTo>
                    <a:pt x="2179214" y="1438697"/>
                    <a:pt x="2148473" y="1576787"/>
                    <a:pt x="2166256" y="1779278"/>
                  </a:cubicBezTo>
                  <a:cubicBezTo>
                    <a:pt x="2184039" y="1981769"/>
                    <a:pt x="2148873" y="2189367"/>
                    <a:pt x="2166256" y="2372370"/>
                  </a:cubicBezTo>
                  <a:cubicBezTo>
                    <a:pt x="1941077" y="2362709"/>
                    <a:pt x="1882304" y="2366485"/>
                    <a:pt x="1689680" y="2372370"/>
                  </a:cubicBezTo>
                  <a:cubicBezTo>
                    <a:pt x="1497056" y="2378255"/>
                    <a:pt x="1346442" y="2374292"/>
                    <a:pt x="1213103" y="2372370"/>
                  </a:cubicBezTo>
                  <a:cubicBezTo>
                    <a:pt x="1079764" y="2370448"/>
                    <a:pt x="850461" y="2384990"/>
                    <a:pt x="714864" y="2372370"/>
                  </a:cubicBezTo>
                  <a:cubicBezTo>
                    <a:pt x="579267" y="2359750"/>
                    <a:pt x="291338" y="2342339"/>
                    <a:pt x="0" y="2372370"/>
                  </a:cubicBezTo>
                  <a:cubicBezTo>
                    <a:pt x="-10218" y="2193281"/>
                    <a:pt x="10338" y="2048660"/>
                    <a:pt x="0" y="1850449"/>
                  </a:cubicBezTo>
                  <a:cubicBezTo>
                    <a:pt x="-10338" y="1652238"/>
                    <a:pt x="-6767" y="1418875"/>
                    <a:pt x="0" y="1209909"/>
                  </a:cubicBezTo>
                  <a:cubicBezTo>
                    <a:pt x="6767" y="1000943"/>
                    <a:pt x="-25602" y="752009"/>
                    <a:pt x="0" y="569369"/>
                  </a:cubicBezTo>
                  <a:cubicBezTo>
                    <a:pt x="25602" y="386729"/>
                    <a:pt x="-22426" y="243309"/>
                    <a:pt x="0" y="0"/>
                  </a:cubicBezTo>
                  <a:close/>
                </a:path>
                <a:path w="2166256" h="2372370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92554" y="210654"/>
                    <a:pt x="2176599" y="324331"/>
                    <a:pt x="2166256" y="569369"/>
                  </a:cubicBezTo>
                  <a:cubicBezTo>
                    <a:pt x="2155913" y="814407"/>
                    <a:pt x="2184705" y="978638"/>
                    <a:pt x="2166256" y="1091290"/>
                  </a:cubicBezTo>
                  <a:cubicBezTo>
                    <a:pt x="2147807" y="1203942"/>
                    <a:pt x="2143869" y="1373801"/>
                    <a:pt x="2166256" y="1636935"/>
                  </a:cubicBezTo>
                  <a:cubicBezTo>
                    <a:pt x="2188643" y="1900069"/>
                    <a:pt x="2174150" y="2044099"/>
                    <a:pt x="2166256" y="2372370"/>
                  </a:cubicBezTo>
                  <a:cubicBezTo>
                    <a:pt x="1971602" y="2355019"/>
                    <a:pt x="1867462" y="2349651"/>
                    <a:pt x="1603029" y="2372370"/>
                  </a:cubicBezTo>
                  <a:cubicBezTo>
                    <a:pt x="1338596" y="2395089"/>
                    <a:pt x="1177792" y="2391256"/>
                    <a:pt x="1039803" y="2372370"/>
                  </a:cubicBezTo>
                  <a:cubicBezTo>
                    <a:pt x="901814" y="2353484"/>
                    <a:pt x="743771" y="2387545"/>
                    <a:pt x="563227" y="2372370"/>
                  </a:cubicBezTo>
                  <a:cubicBezTo>
                    <a:pt x="382683" y="2357195"/>
                    <a:pt x="160458" y="2361413"/>
                    <a:pt x="0" y="2372370"/>
                  </a:cubicBezTo>
                  <a:cubicBezTo>
                    <a:pt x="21898" y="2251119"/>
                    <a:pt x="2621" y="2067288"/>
                    <a:pt x="0" y="1779278"/>
                  </a:cubicBezTo>
                  <a:cubicBezTo>
                    <a:pt x="-2621" y="1491268"/>
                    <a:pt x="14686" y="1352112"/>
                    <a:pt x="0" y="1138738"/>
                  </a:cubicBezTo>
                  <a:cubicBezTo>
                    <a:pt x="-14686" y="925364"/>
                    <a:pt x="-6276" y="811114"/>
                    <a:pt x="0" y="616816"/>
                  </a:cubicBezTo>
                  <a:cubicBezTo>
                    <a:pt x="6276" y="422518"/>
                    <a:pt x="-16236" y="281697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grpSp>
        <p:nvGrpSpPr>
          <p:cNvPr id="43" name="Группа 42">
            <a:extLst>
              <a:ext uri="{FF2B5EF4-FFF2-40B4-BE49-F238E27FC236}">
                <a16:creationId xmlns:a16="http://schemas.microsoft.com/office/drawing/2014/main" xmlns="" id="{5EF43BE9-206C-44BF-BA5A-E5597EFDCA8E}"/>
              </a:ext>
            </a:extLst>
          </p:cNvPr>
          <p:cNvGrpSpPr/>
          <p:nvPr/>
        </p:nvGrpSpPr>
        <p:grpSpPr>
          <a:xfrm>
            <a:off x="9758363" y="1441032"/>
            <a:ext cx="2166257" cy="4742049"/>
            <a:chOff x="9758363" y="1636980"/>
            <a:chExt cx="2166257" cy="4742049"/>
          </a:xfrm>
        </p:grpSpPr>
        <p:sp>
          <p:nvSpPr>
            <p:cNvPr id="27" name="Прямоугольник 26">
              <a:extLst>
                <a:ext uri="{FF2B5EF4-FFF2-40B4-BE49-F238E27FC236}">
                  <a16:creationId xmlns:a16="http://schemas.microsoft.com/office/drawing/2014/main" xmlns="" id="{68A071FE-CDBA-4BB0-96BF-6907FB1DF82D}"/>
                </a:ext>
              </a:extLst>
            </p:cNvPr>
            <p:cNvSpPr/>
            <p:nvPr/>
          </p:nvSpPr>
          <p:spPr>
            <a:xfrm>
              <a:off x="9758364" y="1647150"/>
              <a:ext cx="2166256" cy="4731879"/>
            </a:xfrm>
            <a:custGeom>
              <a:avLst/>
              <a:gdLst>
                <a:gd name="connsiteX0" fmla="*/ 0 w 2166256"/>
                <a:gd name="connsiteY0" fmla="*/ 0 h 4731879"/>
                <a:gd name="connsiteX1" fmla="*/ 498239 w 2166256"/>
                <a:gd name="connsiteY1" fmla="*/ 0 h 4731879"/>
                <a:gd name="connsiteX2" fmla="*/ 1061465 w 2166256"/>
                <a:gd name="connsiteY2" fmla="*/ 0 h 4731879"/>
                <a:gd name="connsiteX3" fmla="*/ 1624692 w 2166256"/>
                <a:gd name="connsiteY3" fmla="*/ 0 h 4731879"/>
                <a:gd name="connsiteX4" fmla="*/ 2166256 w 2166256"/>
                <a:gd name="connsiteY4" fmla="*/ 0 h 4731879"/>
                <a:gd name="connsiteX5" fmla="*/ 2166256 w 2166256"/>
                <a:gd name="connsiteY5" fmla="*/ 770620 h 4731879"/>
                <a:gd name="connsiteX6" fmla="*/ 2166256 w 2166256"/>
                <a:gd name="connsiteY6" fmla="*/ 1493922 h 4731879"/>
                <a:gd name="connsiteX7" fmla="*/ 2166256 w 2166256"/>
                <a:gd name="connsiteY7" fmla="*/ 2264542 h 4731879"/>
                <a:gd name="connsiteX8" fmla="*/ 2166256 w 2166256"/>
                <a:gd name="connsiteY8" fmla="*/ 3035162 h 4731879"/>
                <a:gd name="connsiteX9" fmla="*/ 2166256 w 2166256"/>
                <a:gd name="connsiteY9" fmla="*/ 3663826 h 4731879"/>
                <a:gd name="connsiteX10" fmla="*/ 2166256 w 2166256"/>
                <a:gd name="connsiteY10" fmla="*/ 4731879 h 4731879"/>
                <a:gd name="connsiteX11" fmla="*/ 1581367 w 2166256"/>
                <a:gd name="connsiteY11" fmla="*/ 4731879 h 4731879"/>
                <a:gd name="connsiteX12" fmla="*/ 1018140 w 2166256"/>
                <a:gd name="connsiteY12" fmla="*/ 4731879 h 4731879"/>
                <a:gd name="connsiteX13" fmla="*/ 541564 w 2166256"/>
                <a:gd name="connsiteY13" fmla="*/ 4731879 h 4731879"/>
                <a:gd name="connsiteX14" fmla="*/ 0 w 2166256"/>
                <a:gd name="connsiteY14" fmla="*/ 4731879 h 4731879"/>
                <a:gd name="connsiteX15" fmla="*/ 0 w 2166256"/>
                <a:gd name="connsiteY15" fmla="*/ 4008577 h 4731879"/>
                <a:gd name="connsiteX16" fmla="*/ 0 w 2166256"/>
                <a:gd name="connsiteY16" fmla="*/ 3379914 h 4731879"/>
                <a:gd name="connsiteX17" fmla="*/ 0 w 2166256"/>
                <a:gd name="connsiteY17" fmla="*/ 2609293 h 4731879"/>
                <a:gd name="connsiteX18" fmla="*/ 0 w 2166256"/>
                <a:gd name="connsiteY18" fmla="*/ 1980629 h 4731879"/>
                <a:gd name="connsiteX19" fmla="*/ 0 w 2166256"/>
                <a:gd name="connsiteY19" fmla="*/ 1304647 h 4731879"/>
                <a:gd name="connsiteX20" fmla="*/ 0 w 2166256"/>
                <a:gd name="connsiteY20" fmla="*/ 675983 h 4731879"/>
                <a:gd name="connsiteX21" fmla="*/ 0 w 2166256"/>
                <a:gd name="connsiteY21" fmla="*/ 0 h 473187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2166256" h="4731879" fill="none" extrusionOk="0">
                  <a:moveTo>
                    <a:pt x="0" y="0"/>
                  </a:moveTo>
                  <a:cubicBezTo>
                    <a:pt x="176538" y="-15077"/>
                    <a:pt x="342721" y="-17687"/>
                    <a:pt x="498239" y="0"/>
                  </a:cubicBezTo>
                  <a:cubicBezTo>
                    <a:pt x="653757" y="17687"/>
                    <a:pt x="806495" y="21726"/>
                    <a:pt x="1061465" y="0"/>
                  </a:cubicBezTo>
                  <a:cubicBezTo>
                    <a:pt x="1316435" y="-21726"/>
                    <a:pt x="1400035" y="-15090"/>
                    <a:pt x="1624692" y="0"/>
                  </a:cubicBezTo>
                  <a:cubicBezTo>
                    <a:pt x="1849349" y="15090"/>
                    <a:pt x="1912617" y="25708"/>
                    <a:pt x="2166256" y="0"/>
                  </a:cubicBezTo>
                  <a:cubicBezTo>
                    <a:pt x="2203387" y="322480"/>
                    <a:pt x="2140764" y="573954"/>
                    <a:pt x="2166256" y="770620"/>
                  </a:cubicBezTo>
                  <a:cubicBezTo>
                    <a:pt x="2191748" y="967286"/>
                    <a:pt x="2183651" y="1254315"/>
                    <a:pt x="2166256" y="1493922"/>
                  </a:cubicBezTo>
                  <a:cubicBezTo>
                    <a:pt x="2148861" y="1733529"/>
                    <a:pt x="2177287" y="1916997"/>
                    <a:pt x="2166256" y="2264542"/>
                  </a:cubicBezTo>
                  <a:cubicBezTo>
                    <a:pt x="2155225" y="2612087"/>
                    <a:pt x="2179931" y="2810749"/>
                    <a:pt x="2166256" y="3035162"/>
                  </a:cubicBezTo>
                  <a:cubicBezTo>
                    <a:pt x="2152581" y="3259575"/>
                    <a:pt x="2176134" y="3503623"/>
                    <a:pt x="2166256" y="3663826"/>
                  </a:cubicBezTo>
                  <a:cubicBezTo>
                    <a:pt x="2156378" y="3824029"/>
                    <a:pt x="2135085" y="4331673"/>
                    <a:pt x="2166256" y="4731879"/>
                  </a:cubicBezTo>
                  <a:cubicBezTo>
                    <a:pt x="1993334" y="4729531"/>
                    <a:pt x="1795586" y="4727245"/>
                    <a:pt x="1581367" y="4731879"/>
                  </a:cubicBezTo>
                  <a:cubicBezTo>
                    <a:pt x="1367148" y="4736513"/>
                    <a:pt x="1236333" y="4747137"/>
                    <a:pt x="1018140" y="4731879"/>
                  </a:cubicBezTo>
                  <a:cubicBezTo>
                    <a:pt x="799947" y="4716621"/>
                    <a:pt x="655374" y="4744468"/>
                    <a:pt x="541564" y="4731879"/>
                  </a:cubicBezTo>
                  <a:cubicBezTo>
                    <a:pt x="427754" y="4719290"/>
                    <a:pt x="248835" y="4755797"/>
                    <a:pt x="0" y="4731879"/>
                  </a:cubicBezTo>
                  <a:cubicBezTo>
                    <a:pt x="-31252" y="4537311"/>
                    <a:pt x="-28034" y="4328268"/>
                    <a:pt x="0" y="4008577"/>
                  </a:cubicBezTo>
                  <a:cubicBezTo>
                    <a:pt x="28034" y="3688886"/>
                    <a:pt x="-23256" y="3651529"/>
                    <a:pt x="0" y="3379914"/>
                  </a:cubicBezTo>
                  <a:cubicBezTo>
                    <a:pt x="23256" y="3108299"/>
                    <a:pt x="36540" y="2941406"/>
                    <a:pt x="0" y="2609293"/>
                  </a:cubicBezTo>
                  <a:cubicBezTo>
                    <a:pt x="-36540" y="2277180"/>
                    <a:pt x="-7511" y="2160393"/>
                    <a:pt x="0" y="1980629"/>
                  </a:cubicBezTo>
                  <a:cubicBezTo>
                    <a:pt x="7511" y="1800865"/>
                    <a:pt x="33225" y="1521650"/>
                    <a:pt x="0" y="1304647"/>
                  </a:cubicBezTo>
                  <a:cubicBezTo>
                    <a:pt x="-33225" y="1087644"/>
                    <a:pt x="-16480" y="916794"/>
                    <a:pt x="0" y="675983"/>
                  </a:cubicBezTo>
                  <a:cubicBezTo>
                    <a:pt x="16480" y="435172"/>
                    <a:pt x="28373" y="225351"/>
                    <a:pt x="0" y="0"/>
                  </a:cubicBezTo>
                  <a:close/>
                </a:path>
                <a:path w="2166256" h="4731879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36154" y="256842"/>
                    <a:pt x="2190425" y="355237"/>
                    <a:pt x="2166256" y="628664"/>
                  </a:cubicBezTo>
                  <a:cubicBezTo>
                    <a:pt x="2142087" y="902091"/>
                    <a:pt x="2154918" y="984842"/>
                    <a:pt x="2166256" y="1162690"/>
                  </a:cubicBezTo>
                  <a:cubicBezTo>
                    <a:pt x="2177594" y="1340538"/>
                    <a:pt x="2159649" y="1496210"/>
                    <a:pt x="2166256" y="1744035"/>
                  </a:cubicBezTo>
                  <a:cubicBezTo>
                    <a:pt x="2172863" y="1991861"/>
                    <a:pt x="2186348" y="2112989"/>
                    <a:pt x="2166256" y="2325381"/>
                  </a:cubicBezTo>
                  <a:cubicBezTo>
                    <a:pt x="2146164" y="2537773"/>
                    <a:pt x="2179671" y="2881508"/>
                    <a:pt x="2166256" y="3048682"/>
                  </a:cubicBezTo>
                  <a:cubicBezTo>
                    <a:pt x="2152841" y="3215856"/>
                    <a:pt x="2159756" y="3361163"/>
                    <a:pt x="2166256" y="3582708"/>
                  </a:cubicBezTo>
                  <a:cubicBezTo>
                    <a:pt x="2172756" y="3804253"/>
                    <a:pt x="2189644" y="4263853"/>
                    <a:pt x="2166256" y="4731879"/>
                  </a:cubicBezTo>
                  <a:cubicBezTo>
                    <a:pt x="1929449" y="4743903"/>
                    <a:pt x="1857186" y="4738941"/>
                    <a:pt x="1689680" y="4731879"/>
                  </a:cubicBezTo>
                  <a:cubicBezTo>
                    <a:pt x="1522174" y="4724817"/>
                    <a:pt x="1292780" y="4751527"/>
                    <a:pt x="1148116" y="4731879"/>
                  </a:cubicBezTo>
                  <a:cubicBezTo>
                    <a:pt x="1003452" y="4712231"/>
                    <a:pt x="739248" y="4710258"/>
                    <a:pt x="563227" y="4731879"/>
                  </a:cubicBezTo>
                  <a:cubicBezTo>
                    <a:pt x="387206" y="4753500"/>
                    <a:pt x="176848" y="4733933"/>
                    <a:pt x="0" y="4731879"/>
                  </a:cubicBezTo>
                  <a:cubicBezTo>
                    <a:pt x="-29945" y="4472748"/>
                    <a:pt x="-9616" y="4385839"/>
                    <a:pt x="0" y="4103215"/>
                  </a:cubicBezTo>
                  <a:cubicBezTo>
                    <a:pt x="9616" y="3820591"/>
                    <a:pt x="-15229" y="3560397"/>
                    <a:pt x="0" y="3332595"/>
                  </a:cubicBezTo>
                  <a:cubicBezTo>
                    <a:pt x="15229" y="3104793"/>
                    <a:pt x="1883" y="2887665"/>
                    <a:pt x="0" y="2609293"/>
                  </a:cubicBezTo>
                  <a:cubicBezTo>
                    <a:pt x="-1883" y="2330921"/>
                    <a:pt x="13082" y="2205630"/>
                    <a:pt x="0" y="2075267"/>
                  </a:cubicBezTo>
                  <a:cubicBezTo>
                    <a:pt x="-13082" y="1944904"/>
                    <a:pt x="-2061" y="1506295"/>
                    <a:pt x="0" y="1351965"/>
                  </a:cubicBezTo>
                  <a:cubicBezTo>
                    <a:pt x="2061" y="1197635"/>
                    <a:pt x="33305" y="954032"/>
                    <a:pt x="0" y="675983"/>
                  </a:cubicBezTo>
                  <a:cubicBezTo>
                    <a:pt x="-33305" y="397934"/>
                    <a:pt x="-6074" y="181254"/>
                    <a:pt x="0" y="0"/>
                  </a:cubicBezTo>
                  <a:close/>
                </a:path>
              </a:pathLst>
            </a:custGeom>
            <a:solidFill>
              <a:srgbClr val="FFFFFF">
                <a:alpha val="20000"/>
              </a:srgbClr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xmlns="" id="{7EF3BA6E-B7B8-45FA-BE7D-66D08AD84D38}"/>
                </a:ext>
              </a:extLst>
            </p:cNvPr>
            <p:cNvSpPr txBox="1"/>
            <p:nvPr/>
          </p:nvSpPr>
          <p:spPr>
            <a:xfrm>
              <a:off x="9758363" y="4436890"/>
              <a:ext cx="2166257" cy="73866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ru-RU" sz="1600" b="1" cap="all" dirty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«Природа в наших руках</a:t>
              </a:r>
              <a:r>
                <a:rPr lang="ru-RU" sz="1600" b="1" cap="all" dirty="0" smtClean="0">
                  <a:solidFill>
                    <a:srgbClr val="002060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»</a:t>
              </a:r>
            </a:p>
            <a:p>
              <a:pPr algn="ctr"/>
              <a:r>
                <a:rPr lang="ru-RU" sz="1000" b="1" cap="all" dirty="0" smtClean="0">
                  <a:solidFill>
                    <a:srgbClr val="285D6A"/>
                  </a:solidFill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endParaRPr lang="ru-RU" sz="1000" b="1" cap="all" dirty="0">
                <a:solidFill>
                  <a:srgbClr val="285D6A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Прямоугольник 31">
              <a:extLst>
                <a:ext uri="{FF2B5EF4-FFF2-40B4-BE49-F238E27FC236}">
                  <a16:creationId xmlns:a16="http://schemas.microsoft.com/office/drawing/2014/main" xmlns="" id="{E72BA193-6F55-4512-8740-256187B283DD}"/>
                </a:ext>
              </a:extLst>
            </p:cNvPr>
            <p:cNvSpPr/>
            <p:nvPr/>
          </p:nvSpPr>
          <p:spPr>
            <a:xfrm>
              <a:off x="9758364" y="1636980"/>
              <a:ext cx="2166256" cy="2405551"/>
            </a:xfrm>
            <a:custGeom>
              <a:avLst/>
              <a:gdLst>
                <a:gd name="connsiteX0" fmla="*/ 0 w 2166256"/>
                <a:gd name="connsiteY0" fmla="*/ 0 h 2405551"/>
                <a:gd name="connsiteX1" fmla="*/ 584889 w 2166256"/>
                <a:gd name="connsiteY1" fmla="*/ 0 h 2405551"/>
                <a:gd name="connsiteX2" fmla="*/ 1126453 w 2166256"/>
                <a:gd name="connsiteY2" fmla="*/ 0 h 2405551"/>
                <a:gd name="connsiteX3" fmla="*/ 1603029 w 2166256"/>
                <a:gd name="connsiteY3" fmla="*/ 0 h 2405551"/>
                <a:gd name="connsiteX4" fmla="*/ 2166256 w 2166256"/>
                <a:gd name="connsiteY4" fmla="*/ 0 h 2405551"/>
                <a:gd name="connsiteX5" fmla="*/ 2166256 w 2166256"/>
                <a:gd name="connsiteY5" fmla="*/ 649499 h 2405551"/>
                <a:gd name="connsiteX6" fmla="*/ 2166256 w 2166256"/>
                <a:gd name="connsiteY6" fmla="*/ 1274942 h 2405551"/>
                <a:gd name="connsiteX7" fmla="*/ 2166256 w 2166256"/>
                <a:gd name="connsiteY7" fmla="*/ 1804163 h 2405551"/>
                <a:gd name="connsiteX8" fmla="*/ 2166256 w 2166256"/>
                <a:gd name="connsiteY8" fmla="*/ 2405551 h 2405551"/>
                <a:gd name="connsiteX9" fmla="*/ 1689680 w 2166256"/>
                <a:gd name="connsiteY9" fmla="*/ 2405551 h 2405551"/>
                <a:gd name="connsiteX10" fmla="*/ 1213103 w 2166256"/>
                <a:gd name="connsiteY10" fmla="*/ 2405551 h 2405551"/>
                <a:gd name="connsiteX11" fmla="*/ 714864 w 2166256"/>
                <a:gd name="connsiteY11" fmla="*/ 2405551 h 2405551"/>
                <a:gd name="connsiteX12" fmla="*/ 0 w 2166256"/>
                <a:gd name="connsiteY12" fmla="*/ 2405551 h 2405551"/>
                <a:gd name="connsiteX13" fmla="*/ 0 w 2166256"/>
                <a:gd name="connsiteY13" fmla="*/ 1876330 h 2405551"/>
                <a:gd name="connsiteX14" fmla="*/ 0 w 2166256"/>
                <a:gd name="connsiteY14" fmla="*/ 1226831 h 2405551"/>
                <a:gd name="connsiteX15" fmla="*/ 0 w 2166256"/>
                <a:gd name="connsiteY15" fmla="*/ 577332 h 2405551"/>
                <a:gd name="connsiteX16" fmla="*/ 0 w 2166256"/>
                <a:gd name="connsiteY16" fmla="*/ 0 h 24055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166256" h="2405551" fill="none" extrusionOk="0">
                  <a:moveTo>
                    <a:pt x="0" y="0"/>
                  </a:moveTo>
                  <a:cubicBezTo>
                    <a:pt x="284914" y="-3386"/>
                    <a:pt x="433131" y="25559"/>
                    <a:pt x="584889" y="0"/>
                  </a:cubicBezTo>
                  <a:cubicBezTo>
                    <a:pt x="736647" y="-25559"/>
                    <a:pt x="952115" y="3131"/>
                    <a:pt x="1126453" y="0"/>
                  </a:cubicBezTo>
                  <a:cubicBezTo>
                    <a:pt x="1300791" y="-3131"/>
                    <a:pt x="1499727" y="9538"/>
                    <a:pt x="1603029" y="0"/>
                  </a:cubicBezTo>
                  <a:cubicBezTo>
                    <a:pt x="1706331" y="-9538"/>
                    <a:pt x="1960033" y="26663"/>
                    <a:pt x="2166256" y="0"/>
                  </a:cubicBezTo>
                  <a:cubicBezTo>
                    <a:pt x="2197106" y="216611"/>
                    <a:pt x="2141414" y="436517"/>
                    <a:pt x="2166256" y="649499"/>
                  </a:cubicBezTo>
                  <a:cubicBezTo>
                    <a:pt x="2191098" y="862481"/>
                    <a:pt x="2188710" y="1033519"/>
                    <a:pt x="2166256" y="1274942"/>
                  </a:cubicBezTo>
                  <a:cubicBezTo>
                    <a:pt x="2143802" y="1516365"/>
                    <a:pt x="2182198" y="1674145"/>
                    <a:pt x="2166256" y="1804163"/>
                  </a:cubicBezTo>
                  <a:cubicBezTo>
                    <a:pt x="2150314" y="1934181"/>
                    <a:pt x="2179035" y="2204036"/>
                    <a:pt x="2166256" y="2405551"/>
                  </a:cubicBezTo>
                  <a:cubicBezTo>
                    <a:pt x="1941077" y="2395890"/>
                    <a:pt x="1882304" y="2399666"/>
                    <a:pt x="1689680" y="2405551"/>
                  </a:cubicBezTo>
                  <a:cubicBezTo>
                    <a:pt x="1497056" y="2411436"/>
                    <a:pt x="1346442" y="2407473"/>
                    <a:pt x="1213103" y="2405551"/>
                  </a:cubicBezTo>
                  <a:cubicBezTo>
                    <a:pt x="1079764" y="2403629"/>
                    <a:pt x="850461" y="2418171"/>
                    <a:pt x="714864" y="2405551"/>
                  </a:cubicBezTo>
                  <a:cubicBezTo>
                    <a:pt x="579267" y="2392931"/>
                    <a:pt x="291338" y="2375520"/>
                    <a:pt x="0" y="2405551"/>
                  </a:cubicBezTo>
                  <a:cubicBezTo>
                    <a:pt x="-25902" y="2294165"/>
                    <a:pt x="1106" y="2069847"/>
                    <a:pt x="0" y="1876330"/>
                  </a:cubicBezTo>
                  <a:cubicBezTo>
                    <a:pt x="-1106" y="1682813"/>
                    <a:pt x="-6152" y="1420013"/>
                    <a:pt x="0" y="1226831"/>
                  </a:cubicBezTo>
                  <a:cubicBezTo>
                    <a:pt x="6152" y="1033649"/>
                    <a:pt x="-2254" y="765048"/>
                    <a:pt x="0" y="577332"/>
                  </a:cubicBezTo>
                  <a:cubicBezTo>
                    <a:pt x="2254" y="389616"/>
                    <a:pt x="28103" y="227035"/>
                    <a:pt x="0" y="0"/>
                  </a:cubicBezTo>
                  <a:close/>
                </a:path>
                <a:path w="2166256" h="2405551" stroke="0" extrusionOk="0">
                  <a:moveTo>
                    <a:pt x="0" y="0"/>
                  </a:moveTo>
                  <a:cubicBezTo>
                    <a:pt x="213796" y="10649"/>
                    <a:pt x="253508" y="-4931"/>
                    <a:pt x="498239" y="0"/>
                  </a:cubicBezTo>
                  <a:cubicBezTo>
                    <a:pt x="742970" y="4931"/>
                    <a:pt x="868969" y="-16604"/>
                    <a:pt x="974815" y="0"/>
                  </a:cubicBezTo>
                  <a:cubicBezTo>
                    <a:pt x="1080661" y="16604"/>
                    <a:pt x="1269295" y="-22196"/>
                    <a:pt x="1451392" y="0"/>
                  </a:cubicBezTo>
                  <a:cubicBezTo>
                    <a:pt x="1633489" y="22196"/>
                    <a:pt x="1854883" y="26579"/>
                    <a:pt x="2166256" y="0"/>
                  </a:cubicBezTo>
                  <a:cubicBezTo>
                    <a:pt x="2183139" y="235245"/>
                    <a:pt x="2176945" y="410884"/>
                    <a:pt x="2166256" y="577332"/>
                  </a:cubicBezTo>
                  <a:cubicBezTo>
                    <a:pt x="2155567" y="743780"/>
                    <a:pt x="2149741" y="979489"/>
                    <a:pt x="2166256" y="1106553"/>
                  </a:cubicBezTo>
                  <a:cubicBezTo>
                    <a:pt x="2182771" y="1233617"/>
                    <a:pt x="2146825" y="1423178"/>
                    <a:pt x="2166256" y="1659830"/>
                  </a:cubicBezTo>
                  <a:cubicBezTo>
                    <a:pt x="2185687" y="1896482"/>
                    <a:pt x="2131569" y="2108347"/>
                    <a:pt x="2166256" y="2405551"/>
                  </a:cubicBezTo>
                  <a:cubicBezTo>
                    <a:pt x="1971602" y="2388200"/>
                    <a:pt x="1867462" y="2382832"/>
                    <a:pt x="1603029" y="2405551"/>
                  </a:cubicBezTo>
                  <a:cubicBezTo>
                    <a:pt x="1338596" y="2428270"/>
                    <a:pt x="1177792" y="2424437"/>
                    <a:pt x="1039803" y="2405551"/>
                  </a:cubicBezTo>
                  <a:cubicBezTo>
                    <a:pt x="901814" y="2386665"/>
                    <a:pt x="743771" y="2420726"/>
                    <a:pt x="563227" y="2405551"/>
                  </a:cubicBezTo>
                  <a:cubicBezTo>
                    <a:pt x="382683" y="2390376"/>
                    <a:pt x="160458" y="2394594"/>
                    <a:pt x="0" y="2405551"/>
                  </a:cubicBezTo>
                  <a:cubicBezTo>
                    <a:pt x="-26003" y="2132690"/>
                    <a:pt x="22488" y="2024665"/>
                    <a:pt x="0" y="1804163"/>
                  </a:cubicBezTo>
                  <a:cubicBezTo>
                    <a:pt x="-22488" y="1583661"/>
                    <a:pt x="-9944" y="1373884"/>
                    <a:pt x="0" y="1154664"/>
                  </a:cubicBezTo>
                  <a:cubicBezTo>
                    <a:pt x="9944" y="935444"/>
                    <a:pt x="8494" y="876097"/>
                    <a:pt x="0" y="625443"/>
                  </a:cubicBezTo>
                  <a:cubicBezTo>
                    <a:pt x="-8494" y="374789"/>
                    <a:pt x="20252" y="207974"/>
                    <a:pt x="0" y="0"/>
                  </a:cubicBezTo>
                  <a:close/>
                </a:path>
              </a:pathLst>
            </a:custGeom>
            <a:solidFill>
              <a:schemeClr val="bg1"/>
            </a:solidFill>
            <a:ln w="19050">
              <a:solidFill>
                <a:schemeClr val="bg1"/>
              </a:solidFill>
              <a:extLst>
                <a:ext uri="{C807C97D-BFC1-408E-A445-0C87EB9F89A2}">
                  <ask:lineSketchStyleProps xmlns:ask="http://schemas.microsoft.com/office/drawing/2018/sketchyshapes" xmlns="" sd="4060778222">
                    <a:prstGeom prst="rect">
                      <a:avLst/>
                    </a:prstGeom>
                    <ask:type>
                      <ask:lineSketchFreehand/>
                    </ask:type>
                  </ask:lineSketchStyleProps>
                </a:ext>
              </a:extLst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cxnSp>
        <p:nvCxnSpPr>
          <p:cNvPr id="53" name="Прямая соединительная линия 52">
            <a:extLst>
              <a:ext uri="{FF2B5EF4-FFF2-40B4-BE49-F238E27FC236}">
                <a16:creationId xmlns:a16="http://schemas.microsoft.com/office/drawing/2014/main" xmlns="" id="{261F0D66-1546-43F6-A7F0-604CC763CB80}"/>
              </a:ext>
            </a:extLst>
          </p:cNvPr>
          <p:cNvCxnSpPr>
            <a:cxnSpLocks/>
          </p:cNvCxnSpPr>
          <p:nvPr/>
        </p:nvCxnSpPr>
        <p:spPr>
          <a:xfrm>
            <a:off x="9885185" y="4942477"/>
            <a:ext cx="1893359" cy="0"/>
          </a:xfrm>
          <a:prstGeom prst="line">
            <a:avLst/>
          </a:prstGeom>
          <a:ln w="19050">
            <a:solidFill>
              <a:srgbClr val="285D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8" name="Picture 4">
            <a:extLst>
              <a:ext uri="{FF2B5EF4-FFF2-40B4-BE49-F238E27FC236}">
                <a16:creationId xmlns:a16="http://schemas.microsoft.com/office/drawing/2014/main" xmlns="" id="{B3E9C2FC-7939-41A2-8FE2-9FC2E7B75D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2709772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4">
            <a:extLst>
              <a:ext uri="{FF2B5EF4-FFF2-40B4-BE49-F238E27FC236}">
                <a16:creationId xmlns:a16="http://schemas.microsoft.com/office/drawing/2014/main" xmlns="" id="{3F34D450-0291-456F-986D-9521197EF9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3" r="2323"/>
          <a:stretch/>
        </p:blipFill>
        <p:spPr bwMode="auto">
          <a:xfrm>
            <a:off x="7477940" y="3907664"/>
            <a:ext cx="1960906" cy="21814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2">
            <a:extLst>
              <a:ext uri="{FF2B5EF4-FFF2-40B4-BE49-F238E27FC236}">
                <a16:creationId xmlns:a16="http://schemas.microsoft.com/office/drawing/2014/main" xmlns="" id="{A2FAC687-5ED2-4542-85B0-C54F2D4EF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3" r="3453"/>
          <a:stretch/>
        </p:blipFill>
        <p:spPr bwMode="auto">
          <a:xfrm>
            <a:off x="9885185" y="1529207"/>
            <a:ext cx="1955670" cy="22284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938C2A26-3ED5-464C-8520-0DFE22FED71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07" y="1417580"/>
            <a:ext cx="2166256" cy="239221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E89ACC08-EAF7-4612-A8E4-58E3C5F0B7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951" y="3752552"/>
            <a:ext cx="2166256" cy="2430529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F77AAC9D-B5A0-4DEA-9708-17F3CC9BC6D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18098" y="1441032"/>
            <a:ext cx="2140323" cy="239648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58790531-657C-4A7C-9290-180702B80AA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43955" y="3817140"/>
            <a:ext cx="2202323" cy="235092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EE4B5DED-FBBF-412A-BE2E-03AE9FB7E48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8364" y="1436827"/>
            <a:ext cx="2169410" cy="2410934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1" y="87518"/>
            <a:ext cx="121920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 </a:t>
            </a:r>
            <a:r>
              <a:rPr lang="ru-RU" sz="4300" b="1" i="1" dirty="0" smtClean="0">
                <a:solidFill>
                  <a:srgbClr val="285D6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Достопримечательности республики</a:t>
            </a:r>
            <a:endParaRPr lang="ru-RU" sz="4300" dirty="0"/>
          </a:p>
        </p:txBody>
      </p:sp>
    </p:spTree>
    <p:extLst>
      <p:ext uri="{BB962C8B-B14F-4D97-AF65-F5344CB8AC3E}">
        <p14:creationId xmlns:p14="http://schemas.microsoft.com/office/powerpoint/2010/main" val="2594953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2350</TotalTime>
  <Words>467</Words>
  <Application>Microsoft Office PowerPoint</Application>
  <PresentationFormat>Произвольный</PresentationFormat>
  <Paragraphs>93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4" baseType="lpstr">
      <vt:lpstr>Arial</vt:lpstr>
      <vt:lpstr>Times New Roman</vt:lpstr>
      <vt:lpstr>Calibri</vt:lpstr>
      <vt:lpstr>Georgia</vt:lpstr>
      <vt:lpstr>Calibri Light</vt:lpstr>
      <vt:lpstr>Microsoft Sans Serif</vt:lpstr>
      <vt:lpstr>Тема Office</vt:lpstr>
      <vt:lpstr>Презентация PowerPoint</vt:lpstr>
      <vt:lpstr>Моя малая Родина – Республика Северная Осетия – Алания</vt:lpstr>
      <vt:lpstr>Северный  Кавказ  на карте России</vt:lpstr>
      <vt:lpstr>Республика Северная Осетия –Алания  - моя малая Родина</vt:lpstr>
      <vt:lpstr>РСО-Алания - моя малая Родина</vt:lpstr>
      <vt:lpstr>Столица РСО-Алания - Владикавказ</vt:lpstr>
      <vt:lpstr>Столица РСО-Алания - Владикавказ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Моя малая Родина</dc:title>
  <dc:creator>Dzodzaeva</dc:creator>
  <cp:lastModifiedBy>User</cp:lastModifiedBy>
  <cp:revision>181</cp:revision>
  <dcterms:created xsi:type="dcterms:W3CDTF">2024-12-20T10:35:23Z</dcterms:created>
  <dcterms:modified xsi:type="dcterms:W3CDTF">2026-02-24T13:17:43Z</dcterms:modified>
</cp:coreProperties>
</file>